
<file path=[Content_Types].xml><?xml version="1.0" encoding="utf-8"?>
<Types xmlns="http://schemas.openxmlformats.org/package/2006/content-types">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7" r:id="rId1"/>
  </p:sldMasterIdLst>
  <p:notesMasterIdLst>
    <p:notesMasterId r:id="rId34"/>
  </p:notesMasterIdLst>
  <p:handoutMasterIdLst>
    <p:handoutMasterId r:id="rId35"/>
  </p:handoutMasterIdLst>
  <p:sldIdLst>
    <p:sldId id="346" r:id="rId2"/>
    <p:sldId id="257" r:id="rId3"/>
    <p:sldId id="349" r:id="rId4"/>
    <p:sldId id="350" r:id="rId5"/>
    <p:sldId id="348" r:id="rId6"/>
    <p:sldId id="351" r:id="rId7"/>
    <p:sldId id="367" r:id="rId8"/>
    <p:sldId id="368" r:id="rId9"/>
    <p:sldId id="369" r:id="rId10"/>
    <p:sldId id="370" r:id="rId11"/>
    <p:sldId id="372" r:id="rId12"/>
    <p:sldId id="373" r:id="rId13"/>
    <p:sldId id="376" r:id="rId14"/>
    <p:sldId id="377" r:id="rId15"/>
    <p:sldId id="374" r:id="rId16"/>
    <p:sldId id="375" r:id="rId17"/>
    <p:sldId id="381" r:id="rId18"/>
    <p:sldId id="382" r:id="rId19"/>
    <p:sldId id="384" r:id="rId20"/>
    <p:sldId id="385" r:id="rId21"/>
    <p:sldId id="383" r:id="rId22"/>
    <p:sldId id="388" r:id="rId23"/>
    <p:sldId id="390" r:id="rId24"/>
    <p:sldId id="391" r:id="rId25"/>
    <p:sldId id="378" r:id="rId26"/>
    <p:sldId id="392" r:id="rId27"/>
    <p:sldId id="393" r:id="rId28"/>
    <p:sldId id="379" r:id="rId29"/>
    <p:sldId id="386" r:id="rId30"/>
    <p:sldId id="387" r:id="rId31"/>
    <p:sldId id="394" r:id="rId32"/>
    <p:sldId id="366" r:id="rId33"/>
  </p:sldIdLst>
  <p:sldSz cx="9144000" cy="6858000" type="screen4x3"/>
  <p:notesSz cx="7315200" cy="96012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p:cViewPr varScale="1">
        <p:scale>
          <a:sx n="97" d="100"/>
          <a:sy n="97" d="100"/>
        </p:scale>
        <p:origin x="951" y="4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268"/>
    </p:cViewPr>
  </p:sorterViewPr>
  <p:notesViewPr>
    <p:cSldViewPr>
      <p:cViewPr varScale="1">
        <p:scale>
          <a:sx n="56" d="100"/>
          <a:sy n="56" d="100"/>
        </p:scale>
        <p:origin x="-1380" y="-9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669F41E-DBA1-47BA-A194-D1E70BF7E7BA}"/>
              </a:ext>
            </a:extLst>
          </p:cNvPr>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atin typeface="Arial" charset="0"/>
                <a:ea typeface="ＭＳ Ｐゴシック" charset="-128"/>
              </a:defRPr>
            </a:lvl1pPr>
          </a:lstStyle>
          <a:p>
            <a:pPr>
              <a:defRPr/>
            </a:pPr>
            <a:endParaRPr lang="en-US"/>
          </a:p>
        </p:txBody>
      </p:sp>
      <p:sp>
        <p:nvSpPr>
          <p:cNvPr id="3" name="Date Placeholder 2">
            <a:extLst>
              <a:ext uri="{FF2B5EF4-FFF2-40B4-BE49-F238E27FC236}">
                <a16:creationId xmlns:a16="http://schemas.microsoft.com/office/drawing/2014/main" id="{2F13138F-F7C3-4FE4-AC0F-621361D281C9}"/>
              </a:ext>
            </a:extLst>
          </p:cNvPr>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a:defRPr sz="1200">
                <a:latin typeface="Arial" charset="0"/>
                <a:ea typeface="ＭＳ Ｐゴシック" charset="-128"/>
              </a:defRPr>
            </a:lvl1pPr>
          </a:lstStyle>
          <a:p>
            <a:pPr>
              <a:defRPr/>
            </a:pPr>
            <a:fld id="{F8E69F68-651D-4BAA-8356-F8E1D520321E}" type="datetimeFigureOut">
              <a:rPr lang="en-US"/>
              <a:pPr>
                <a:defRPr/>
              </a:pPr>
              <a:t>6/30/2019</a:t>
            </a:fld>
            <a:endParaRPr lang="en-US"/>
          </a:p>
        </p:txBody>
      </p:sp>
      <p:sp>
        <p:nvSpPr>
          <p:cNvPr id="4" name="Footer Placeholder 3">
            <a:extLst>
              <a:ext uri="{FF2B5EF4-FFF2-40B4-BE49-F238E27FC236}">
                <a16:creationId xmlns:a16="http://schemas.microsoft.com/office/drawing/2014/main" id="{AC1969FC-B8C4-4016-BAE1-41464C47B06D}"/>
              </a:ext>
            </a:extLst>
          </p:cNvPr>
          <p:cNvSpPr>
            <a:spLocks noGrp="1"/>
          </p:cNvSpPr>
          <p:nvPr>
            <p:ph type="ftr" sz="quarter" idx="2"/>
          </p:nvPr>
        </p:nvSpPr>
        <p:spPr>
          <a:xfrm>
            <a:off x="0" y="9120188"/>
            <a:ext cx="3170238" cy="481012"/>
          </a:xfrm>
          <a:prstGeom prst="rect">
            <a:avLst/>
          </a:prstGeom>
        </p:spPr>
        <p:txBody>
          <a:bodyPr vert="horz" lIns="91440" tIns="45720" rIns="91440" bIns="45720" rtlCol="0" anchor="b"/>
          <a:lstStyle>
            <a:lvl1pPr algn="l">
              <a:defRPr sz="1200">
                <a:latin typeface="Arial" charset="0"/>
                <a:ea typeface="ＭＳ Ｐゴシック" charset="-128"/>
              </a:defRPr>
            </a:lvl1pPr>
          </a:lstStyle>
          <a:p>
            <a:pPr>
              <a:defRPr/>
            </a:pPr>
            <a:endParaRPr lang="en-US"/>
          </a:p>
        </p:txBody>
      </p:sp>
      <p:sp>
        <p:nvSpPr>
          <p:cNvPr id="5" name="Slide Number Placeholder 4">
            <a:extLst>
              <a:ext uri="{FF2B5EF4-FFF2-40B4-BE49-F238E27FC236}">
                <a16:creationId xmlns:a16="http://schemas.microsoft.com/office/drawing/2014/main" id="{3702781B-9780-4F23-9DEF-6F1F05F40E51}"/>
              </a:ext>
            </a:extLst>
          </p:cNvPr>
          <p:cNvSpPr>
            <a:spLocks noGrp="1"/>
          </p:cNvSpPr>
          <p:nvPr>
            <p:ph type="sldNum" sz="quarter" idx="3"/>
          </p:nvPr>
        </p:nvSpPr>
        <p:spPr>
          <a:xfrm>
            <a:off x="4143375" y="9120188"/>
            <a:ext cx="3170238" cy="481012"/>
          </a:xfrm>
          <a:prstGeom prst="rect">
            <a:avLst/>
          </a:prstGeom>
        </p:spPr>
        <p:txBody>
          <a:bodyPr vert="horz" lIns="91440" tIns="45720" rIns="91440" bIns="45720" rtlCol="0" anchor="b"/>
          <a:lstStyle>
            <a:lvl1pPr algn="r">
              <a:defRPr sz="1200">
                <a:latin typeface="Arial" charset="0"/>
                <a:ea typeface="ＭＳ Ｐゴシック" charset="-128"/>
              </a:defRPr>
            </a:lvl1pPr>
          </a:lstStyle>
          <a:p>
            <a:pPr>
              <a:defRPr/>
            </a:pPr>
            <a:fld id="{CE404DB0-556F-42F7-B5AA-C9B3E42DEC18}"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95A01349-53F1-4ABA-9284-5F772211367F}"/>
              </a:ext>
            </a:extLst>
          </p:cNvPr>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charset="0"/>
                <a:ea typeface="+mn-ea"/>
                <a:cs typeface="Arial" charset="0"/>
              </a:defRPr>
            </a:lvl1pPr>
          </a:lstStyle>
          <a:p>
            <a:pPr>
              <a:defRPr/>
            </a:pPr>
            <a:endParaRPr lang="en-US"/>
          </a:p>
        </p:txBody>
      </p:sp>
      <p:sp>
        <p:nvSpPr>
          <p:cNvPr id="5123" name="Rectangle 3">
            <a:extLst>
              <a:ext uri="{FF2B5EF4-FFF2-40B4-BE49-F238E27FC236}">
                <a16:creationId xmlns:a16="http://schemas.microsoft.com/office/drawing/2014/main" id="{2648AB48-1715-45E9-B1FC-9C2DF2A312F2}"/>
              </a:ext>
            </a:extLst>
          </p:cNvPr>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charset="0"/>
                <a:ea typeface="+mn-ea"/>
                <a:cs typeface="Arial" charset="0"/>
              </a:defRPr>
            </a:lvl1pPr>
          </a:lstStyle>
          <a:p>
            <a:pPr>
              <a:defRPr/>
            </a:pPr>
            <a:endParaRPr lang="en-US"/>
          </a:p>
        </p:txBody>
      </p:sp>
      <p:sp>
        <p:nvSpPr>
          <p:cNvPr id="9220" name="Rectangle 4">
            <a:extLst>
              <a:ext uri="{FF2B5EF4-FFF2-40B4-BE49-F238E27FC236}">
                <a16:creationId xmlns:a16="http://schemas.microsoft.com/office/drawing/2014/main" id="{3DFC7449-C8AA-439F-ACF0-D4D46C0A33F6}"/>
              </a:ext>
            </a:extLst>
          </p:cNvPr>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a:extLst>
              <a:ext uri="{FF2B5EF4-FFF2-40B4-BE49-F238E27FC236}">
                <a16:creationId xmlns:a16="http://schemas.microsoft.com/office/drawing/2014/main" id="{1F4F8ED4-CB0D-453C-B604-4A4CC689BC59}"/>
              </a:ext>
            </a:extLst>
          </p:cNvPr>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a:extLst>
              <a:ext uri="{FF2B5EF4-FFF2-40B4-BE49-F238E27FC236}">
                <a16:creationId xmlns:a16="http://schemas.microsoft.com/office/drawing/2014/main" id="{8C0742A3-FD17-4A85-9592-DB437814A0A8}"/>
              </a:ext>
            </a:extLst>
          </p:cNvPr>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charset="0"/>
                <a:ea typeface="+mn-ea"/>
                <a:cs typeface="Arial" charset="0"/>
              </a:defRPr>
            </a:lvl1pPr>
          </a:lstStyle>
          <a:p>
            <a:pPr>
              <a:defRPr/>
            </a:pPr>
            <a:endParaRPr lang="en-US"/>
          </a:p>
        </p:txBody>
      </p:sp>
      <p:sp>
        <p:nvSpPr>
          <p:cNvPr id="5127" name="Rectangle 7">
            <a:extLst>
              <a:ext uri="{FF2B5EF4-FFF2-40B4-BE49-F238E27FC236}">
                <a16:creationId xmlns:a16="http://schemas.microsoft.com/office/drawing/2014/main" id="{4F3508C6-7978-4DA7-B79F-9E3F961E1EF2}"/>
              </a:ext>
            </a:extLst>
          </p:cNvPr>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anose="020B0604020202020204" pitchFamily="34" charset="0"/>
                <a:ea typeface="ＭＳ Ｐゴシック" panose="020B0600070205080204" pitchFamily="34" charset="-128"/>
              </a:defRPr>
            </a:lvl1pPr>
          </a:lstStyle>
          <a:p>
            <a:pPr>
              <a:defRPr/>
            </a:pPr>
            <a:fld id="{B28B5463-386A-4CEB-BD4A-6BC91A43B7D3}"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Arial" charset="0"/>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Arial" charset="0"/>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Arial" charset="0"/>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id="{063E7210-BCDF-47E5-B1F2-29684ACCBAD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pPr>
            <a:fld id="{7DC4189B-081D-43AA-BC32-A7053730687C}" type="slidenum">
              <a:rPr lang="en-US" altLang="en-US" smtClean="0"/>
              <a:pPr>
                <a:spcBef>
                  <a:spcPct val="0"/>
                </a:spcBef>
              </a:pPr>
              <a:t>1</a:t>
            </a:fld>
            <a:endParaRPr lang="en-US" altLang="en-US"/>
          </a:p>
        </p:txBody>
      </p:sp>
      <p:sp>
        <p:nvSpPr>
          <p:cNvPr id="12290" name="Rectangle 2">
            <a:extLst>
              <a:ext uri="{FF2B5EF4-FFF2-40B4-BE49-F238E27FC236}">
                <a16:creationId xmlns:a16="http://schemas.microsoft.com/office/drawing/2014/main" id="{AF2A0D7B-E744-4050-916A-C8D0233E6630}"/>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425C96D2-9EF1-4894-A2FF-1AB4FA5358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a:extLst>
              <a:ext uri="{FF2B5EF4-FFF2-40B4-BE49-F238E27FC236}">
                <a16:creationId xmlns:a16="http://schemas.microsoft.com/office/drawing/2014/main" id="{B2C7AF11-006C-4BEA-B194-EBDCD01DF6FF}"/>
              </a:ext>
            </a:extLst>
          </p:cNvPr>
          <p:cNvSpPr>
            <a:spLocks noGrp="1" noRot="1" noChangeAspect="1" noChangeArrowheads="1" noTextEdit="1"/>
          </p:cNvSpPr>
          <p:nvPr>
            <p:ph type="sldImg"/>
          </p:nvPr>
        </p:nvSpPr>
        <p:spPr>
          <a:ln/>
        </p:spPr>
      </p:sp>
      <p:sp>
        <p:nvSpPr>
          <p:cNvPr id="15362" name="Notes Placeholder 2">
            <a:extLst>
              <a:ext uri="{FF2B5EF4-FFF2-40B4-BE49-F238E27FC236}">
                <a16:creationId xmlns:a16="http://schemas.microsoft.com/office/drawing/2014/main" id="{4684A4E8-FBF7-4688-B4A3-F72619D23CC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15363" name="Slide Number Placeholder 3">
            <a:extLst>
              <a:ext uri="{FF2B5EF4-FFF2-40B4-BE49-F238E27FC236}">
                <a16:creationId xmlns:a16="http://schemas.microsoft.com/office/drawing/2014/main" id="{F96584BE-2820-4E13-B5B1-6B3223FACC9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ＭＳ Ｐゴシック" panose="020B0600070205080204" pitchFamily="34" charset="-128"/>
              </a:defRPr>
            </a:lvl1pPr>
            <a:lvl2pPr marL="742950" indent="-285750" defTabSz="966788">
              <a:defRPr>
                <a:solidFill>
                  <a:schemeClr val="tx1"/>
                </a:solidFill>
                <a:latin typeface="Arial" panose="020B0604020202020204" pitchFamily="34" charset="0"/>
                <a:ea typeface="ＭＳ Ｐゴシック" panose="020B0600070205080204" pitchFamily="34" charset="-128"/>
              </a:defRPr>
            </a:lvl2pPr>
            <a:lvl3pPr marL="1143000" indent="-228600" defTabSz="966788">
              <a:defRPr>
                <a:solidFill>
                  <a:schemeClr val="tx1"/>
                </a:solidFill>
                <a:latin typeface="Arial" panose="020B0604020202020204" pitchFamily="34" charset="0"/>
                <a:ea typeface="ＭＳ Ｐゴシック" panose="020B0600070205080204" pitchFamily="34" charset="-128"/>
              </a:defRPr>
            </a:lvl3pPr>
            <a:lvl4pPr marL="1600200" indent="-228600" defTabSz="966788">
              <a:defRPr>
                <a:solidFill>
                  <a:schemeClr val="tx1"/>
                </a:solidFill>
                <a:latin typeface="Arial" panose="020B0604020202020204" pitchFamily="34" charset="0"/>
                <a:ea typeface="ＭＳ Ｐゴシック" panose="020B0600070205080204" pitchFamily="34" charset="-128"/>
              </a:defRPr>
            </a:lvl4pPr>
            <a:lvl5pPr marL="2057400" indent="-228600" defTabSz="966788">
              <a:defRPr>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DA15BB41-177A-49EB-BA04-63EA3DDEB576}" type="slidenum">
              <a:rPr lang="en-US" altLang="en-US" smtClean="0"/>
              <a:pPr/>
              <a:t>2</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D976F1-12C5-44C5-9234-2BAE2005D7B0}"/>
              </a:ext>
            </a:extLst>
          </p:cNvPr>
          <p:cNvSpPr/>
          <p:nvPr/>
        </p:nvSpPr>
        <p:spPr bwMode="auto">
          <a:xfrm>
            <a:off x="0" y="2133600"/>
            <a:ext cx="9144000" cy="47244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ln>
                <a:solidFill>
                  <a:srgbClr val="800000"/>
                </a:solidFill>
              </a:ln>
            </a:endParaRPr>
          </a:p>
        </p:txBody>
      </p:sp>
      <p:sp>
        <p:nvSpPr>
          <p:cNvPr id="5" name="Rectangle 4">
            <a:extLst>
              <a:ext uri="{FF2B5EF4-FFF2-40B4-BE49-F238E27FC236}">
                <a16:creationId xmlns:a16="http://schemas.microsoft.com/office/drawing/2014/main" id="{884C8757-3126-4452-A116-56A7956B77D6}"/>
              </a:ext>
            </a:extLst>
          </p:cNvPr>
          <p:cNvSpPr/>
          <p:nvPr/>
        </p:nvSpPr>
        <p:spPr>
          <a:xfrm>
            <a:off x="0" y="9525"/>
            <a:ext cx="9144000" cy="21336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Title 1"/>
          <p:cNvSpPr>
            <a:spLocks noGrp="1"/>
          </p:cNvSpPr>
          <p:nvPr>
            <p:ph type="ctrTitle"/>
          </p:nvPr>
        </p:nvSpPr>
        <p:spPr>
          <a:xfrm>
            <a:off x="685800" y="2130425"/>
            <a:ext cx="7772400" cy="2670175"/>
          </a:xfrm>
        </p:spPr>
        <p:txBody>
          <a:bodyPr/>
          <a:lstStyle>
            <a:lvl1pPr>
              <a:defRPr sz="4400">
                <a:solidFill>
                  <a:schemeClr val="bg1"/>
                </a:solidFill>
                <a:latin typeface="Calibri"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371600" y="4953000"/>
            <a:ext cx="6400800" cy="685800"/>
          </a:xfrm>
        </p:spPr>
        <p:txBody>
          <a:bodyPr/>
          <a:lstStyle>
            <a:lvl1pPr marL="0" marR="0" indent="0" algn="ctr" defTabSz="914400" rtl="0" eaLnBrk="0" fontAlgn="base" latinLnBrk="0" hangingPunct="0">
              <a:lnSpc>
                <a:spcPct val="100000"/>
              </a:lnSpc>
              <a:spcBef>
                <a:spcPct val="20000"/>
              </a:spcBef>
              <a:spcAft>
                <a:spcPct val="0"/>
              </a:spcAft>
              <a:buClrTx/>
              <a:buSzTx/>
              <a:buFont typeface="Arial" charset="0"/>
              <a:buNone/>
              <a:tabLst/>
              <a:defRPr sz="2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032" name="Picture 8" descr="Image result for harvey mudd college logo">
            <a:extLst>
              <a:ext uri="{FF2B5EF4-FFF2-40B4-BE49-F238E27FC236}">
                <a16:creationId xmlns:a16="http://schemas.microsoft.com/office/drawing/2014/main" id="{6D246327-38CB-40C2-B144-89A8805CE1D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262312" y="354085"/>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892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800"/>
            </a:lvl1pPr>
            <a:lvl2pPr>
              <a:defRPr sz="2400"/>
            </a:lvl2pPr>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a:extLst>
              <a:ext uri="{FF2B5EF4-FFF2-40B4-BE49-F238E27FC236}">
                <a16:creationId xmlns:a16="http://schemas.microsoft.com/office/drawing/2014/main" id="{59DE129A-0441-42DE-B1D8-8F2BC8F0F130}"/>
              </a:ext>
            </a:extLst>
          </p:cNvPr>
          <p:cNvSpPr>
            <a:spLocks noGrp="1"/>
          </p:cNvSpPr>
          <p:nvPr>
            <p:ph type="sldNum" sz="quarter" idx="10"/>
          </p:nvPr>
        </p:nvSpPr>
        <p:spPr/>
        <p:txBody>
          <a:bodyPr/>
          <a:lstStyle>
            <a:lvl1pPr>
              <a:defRPr/>
            </a:lvl1pPr>
          </a:lstStyle>
          <a:p>
            <a:pPr>
              <a:defRPr/>
            </a:pPr>
            <a:fld id="{3C512ED6-A75B-4ED4-BB7A-090F84DE2740}" type="slidenum">
              <a:rPr lang="en-US" altLang="en-US"/>
              <a:pPr>
                <a:defRPr/>
              </a:pPr>
              <a:t>‹#›</a:t>
            </a:fld>
            <a:endParaRPr lang="en-US" altLang="en-US"/>
          </a:p>
        </p:txBody>
      </p:sp>
      <p:sp>
        <p:nvSpPr>
          <p:cNvPr id="5" name="Footer Placeholder 8">
            <a:extLst>
              <a:ext uri="{FF2B5EF4-FFF2-40B4-BE49-F238E27FC236}">
                <a16:creationId xmlns:a16="http://schemas.microsoft.com/office/drawing/2014/main" id="{537DE277-6912-40F0-9A3C-5810E4CAA57C}"/>
              </a:ext>
            </a:extLst>
          </p:cNvPr>
          <p:cNvSpPr>
            <a:spLocks noGrp="1"/>
          </p:cNvSpPr>
          <p:nvPr>
            <p:ph type="ftr" sz="quarter" idx="11"/>
          </p:nvPr>
        </p:nvSpPr>
        <p:spPr/>
        <p:txBody>
          <a:bodyPr/>
          <a:lstStyle>
            <a:lvl1pPr>
              <a:defRPr/>
            </a:lvl1pPr>
          </a:lstStyle>
          <a:p>
            <a:pPr>
              <a:defRPr/>
            </a:pPr>
            <a:r>
              <a:rPr lang="en-US" altLang="en-US"/>
              <a:t>HMC Math 178 Summer 2019</a:t>
            </a:r>
          </a:p>
        </p:txBody>
      </p:sp>
    </p:spTree>
    <p:extLst>
      <p:ext uri="{BB962C8B-B14F-4D97-AF65-F5344CB8AC3E}">
        <p14:creationId xmlns:p14="http://schemas.microsoft.com/office/powerpoint/2010/main" val="1982530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6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6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a:extLst>
              <a:ext uri="{FF2B5EF4-FFF2-40B4-BE49-F238E27FC236}">
                <a16:creationId xmlns:a16="http://schemas.microsoft.com/office/drawing/2014/main" id="{3EB62B84-A453-4293-83DC-308B32CDC45D}"/>
              </a:ext>
            </a:extLst>
          </p:cNvPr>
          <p:cNvSpPr>
            <a:spLocks noGrp="1"/>
          </p:cNvSpPr>
          <p:nvPr>
            <p:ph type="sldNum" sz="quarter" idx="10"/>
          </p:nvPr>
        </p:nvSpPr>
        <p:spPr/>
        <p:txBody>
          <a:bodyPr/>
          <a:lstStyle>
            <a:lvl1pPr>
              <a:defRPr/>
            </a:lvl1pPr>
          </a:lstStyle>
          <a:p>
            <a:pPr>
              <a:defRPr/>
            </a:pPr>
            <a:fld id="{145C1170-B22B-4E4A-B8E4-75E474B65549}" type="slidenum">
              <a:rPr lang="en-US" altLang="en-US"/>
              <a:pPr>
                <a:defRPr/>
              </a:pPr>
              <a:t>‹#›</a:t>
            </a:fld>
            <a:endParaRPr lang="en-US" altLang="en-US"/>
          </a:p>
        </p:txBody>
      </p:sp>
      <p:sp>
        <p:nvSpPr>
          <p:cNvPr id="6" name="Footer Placeholder 8">
            <a:extLst>
              <a:ext uri="{FF2B5EF4-FFF2-40B4-BE49-F238E27FC236}">
                <a16:creationId xmlns:a16="http://schemas.microsoft.com/office/drawing/2014/main" id="{B399F470-DEEB-416B-B6EB-05E630A3E024}"/>
              </a:ext>
            </a:extLst>
          </p:cNvPr>
          <p:cNvSpPr>
            <a:spLocks noGrp="1"/>
          </p:cNvSpPr>
          <p:nvPr>
            <p:ph type="ftr" sz="quarter" idx="11"/>
          </p:nvPr>
        </p:nvSpPr>
        <p:spPr/>
        <p:txBody>
          <a:bodyPr/>
          <a:lstStyle>
            <a:lvl1pPr>
              <a:defRPr/>
            </a:lvl1pPr>
          </a:lstStyle>
          <a:p>
            <a:pPr>
              <a:defRPr/>
            </a:pPr>
            <a:r>
              <a:rPr lang="en-US" altLang="en-US"/>
              <a:t>HMC Math 178 Summer 2019</a:t>
            </a:r>
          </a:p>
        </p:txBody>
      </p:sp>
    </p:spTree>
    <p:extLst>
      <p:ext uri="{BB962C8B-B14F-4D97-AF65-F5344CB8AC3E}">
        <p14:creationId xmlns:p14="http://schemas.microsoft.com/office/powerpoint/2010/main" val="790917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endParaRPr lang="en-US" dirty="0"/>
          </a:p>
        </p:txBody>
      </p:sp>
      <p:sp>
        <p:nvSpPr>
          <p:cNvPr id="3" name="Slide Number Placeholder 5">
            <a:extLst>
              <a:ext uri="{FF2B5EF4-FFF2-40B4-BE49-F238E27FC236}">
                <a16:creationId xmlns:a16="http://schemas.microsoft.com/office/drawing/2014/main" id="{55383A99-341E-42F6-AB7A-9248EFBCBE5C}"/>
              </a:ext>
            </a:extLst>
          </p:cNvPr>
          <p:cNvSpPr>
            <a:spLocks noGrp="1"/>
          </p:cNvSpPr>
          <p:nvPr>
            <p:ph type="sldNum" sz="quarter" idx="10"/>
          </p:nvPr>
        </p:nvSpPr>
        <p:spPr/>
        <p:txBody>
          <a:bodyPr/>
          <a:lstStyle>
            <a:lvl1pPr>
              <a:defRPr/>
            </a:lvl1pPr>
          </a:lstStyle>
          <a:p>
            <a:pPr>
              <a:defRPr/>
            </a:pPr>
            <a:fld id="{963ACACA-8567-4B3B-BAEC-29B7E2466990}" type="slidenum">
              <a:rPr lang="en-US" altLang="en-US"/>
              <a:pPr>
                <a:defRPr/>
              </a:pPr>
              <a:t>‹#›</a:t>
            </a:fld>
            <a:endParaRPr lang="en-US" altLang="en-US"/>
          </a:p>
        </p:txBody>
      </p:sp>
      <p:sp>
        <p:nvSpPr>
          <p:cNvPr id="4" name="Footer Placeholder 8">
            <a:extLst>
              <a:ext uri="{FF2B5EF4-FFF2-40B4-BE49-F238E27FC236}">
                <a16:creationId xmlns:a16="http://schemas.microsoft.com/office/drawing/2014/main" id="{BB25D550-3D14-4CC1-90BB-34368ABFC993}"/>
              </a:ext>
            </a:extLst>
          </p:cNvPr>
          <p:cNvSpPr>
            <a:spLocks noGrp="1"/>
          </p:cNvSpPr>
          <p:nvPr>
            <p:ph type="ftr" sz="quarter" idx="11"/>
          </p:nvPr>
        </p:nvSpPr>
        <p:spPr/>
        <p:txBody>
          <a:bodyPr/>
          <a:lstStyle>
            <a:lvl1pPr>
              <a:defRPr/>
            </a:lvl1pPr>
          </a:lstStyle>
          <a:p>
            <a:pPr>
              <a:defRPr/>
            </a:pPr>
            <a:r>
              <a:rPr lang="en-US" altLang="en-US"/>
              <a:t>HMC Math 178 Summer 2019</a:t>
            </a:r>
          </a:p>
        </p:txBody>
      </p:sp>
    </p:spTree>
    <p:extLst>
      <p:ext uri="{BB962C8B-B14F-4D97-AF65-F5344CB8AC3E}">
        <p14:creationId xmlns:p14="http://schemas.microsoft.com/office/powerpoint/2010/main" val="121847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A46A2C6B-8003-4529-9AF6-863AC07DEA74}"/>
              </a:ext>
            </a:extLst>
          </p:cNvPr>
          <p:cNvSpPr>
            <a:spLocks noGrp="1"/>
          </p:cNvSpPr>
          <p:nvPr>
            <p:ph type="sldNum" sz="quarter" idx="10"/>
          </p:nvPr>
        </p:nvSpPr>
        <p:spPr/>
        <p:txBody>
          <a:bodyPr/>
          <a:lstStyle>
            <a:lvl1pPr>
              <a:defRPr/>
            </a:lvl1pPr>
          </a:lstStyle>
          <a:p>
            <a:pPr>
              <a:defRPr/>
            </a:pPr>
            <a:fld id="{B76F3B1A-3B58-4935-AB74-FD12A1BCBF91}" type="slidenum">
              <a:rPr lang="en-US" altLang="en-US"/>
              <a:pPr>
                <a:defRPr/>
              </a:pPr>
              <a:t>‹#›</a:t>
            </a:fld>
            <a:endParaRPr lang="en-US" altLang="en-US"/>
          </a:p>
        </p:txBody>
      </p:sp>
      <p:sp>
        <p:nvSpPr>
          <p:cNvPr id="3" name="Footer Placeholder 8">
            <a:extLst>
              <a:ext uri="{FF2B5EF4-FFF2-40B4-BE49-F238E27FC236}">
                <a16:creationId xmlns:a16="http://schemas.microsoft.com/office/drawing/2014/main" id="{B50D3FC2-8757-4BAF-A84A-7C925295055C}"/>
              </a:ext>
            </a:extLst>
          </p:cNvPr>
          <p:cNvSpPr>
            <a:spLocks noGrp="1"/>
          </p:cNvSpPr>
          <p:nvPr>
            <p:ph type="ftr" sz="quarter" idx="11"/>
          </p:nvPr>
        </p:nvSpPr>
        <p:spPr/>
        <p:txBody>
          <a:bodyPr/>
          <a:lstStyle>
            <a:lvl1pPr>
              <a:defRPr/>
            </a:lvl1pPr>
          </a:lstStyle>
          <a:p>
            <a:pPr>
              <a:defRPr/>
            </a:pPr>
            <a:r>
              <a:rPr lang="en-US" altLang="en-US"/>
              <a:t>HMC Math 178 Summer 2019</a:t>
            </a:r>
          </a:p>
        </p:txBody>
      </p:sp>
    </p:spTree>
    <p:extLst>
      <p:ext uri="{BB962C8B-B14F-4D97-AF65-F5344CB8AC3E}">
        <p14:creationId xmlns:p14="http://schemas.microsoft.com/office/powerpoint/2010/main" val="1547459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337E827-A864-4249-9603-E4B4872C9B53}"/>
              </a:ext>
            </a:extLst>
          </p:cNvPr>
          <p:cNvSpPr/>
          <p:nvPr/>
        </p:nvSpPr>
        <p:spPr>
          <a:xfrm>
            <a:off x="0" y="0"/>
            <a:ext cx="91440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 name="Rectangle 3">
            <a:extLst>
              <a:ext uri="{FF2B5EF4-FFF2-40B4-BE49-F238E27FC236}">
                <a16:creationId xmlns:a16="http://schemas.microsoft.com/office/drawing/2014/main" id="{2506DA9A-852C-4005-90BA-7C01EE50264D}"/>
              </a:ext>
            </a:extLst>
          </p:cNvPr>
          <p:cNvSpPr/>
          <p:nvPr/>
        </p:nvSpPr>
        <p:spPr>
          <a:xfrm>
            <a:off x="0" y="6705600"/>
            <a:ext cx="91440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7" name="Title 6"/>
          <p:cNvSpPr>
            <a:spLocks noGrp="1"/>
          </p:cNvSpPr>
          <p:nvPr>
            <p:ph type="title"/>
          </p:nvPr>
        </p:nvSpPr>
        <p:spPr>
          <a:xfrm>
            <a:off x="457200" y="152400"/>
            <a:ext cx="8229600" cy="639762"/>
          </a:xfrm>
        </p:spPr>
        <p:txBody>
          <a:bodyPr/>
          <a:lstStyle>
            <a:lvl1pPr>
              <a:defRPr>
                <a:solidFill>
                  <a:schemeClr val="tx1"/>
                </a:solidFill>
              </a:defRPr>
            </a:lvl1pPr>
          </a:lstStyle>
          <a:p>
            <a:r>
              <a:rPr lang="en-US"/>
              <a:t>Click to edit Master title style</a:t>
            </a:r>
            <a:endParaRPr lang="en-US" dirty="0"/>
          </a:p>
        </p:txBody>
      </p:sp>
      <p:sp>
        <p:nvSpPr>
          <p:cNvPr id="5" name="Slide Number Placeholder 2">
            <a:extLst>
              <a:ext uri="{FF2B5EF4-FFF2-40B4-BE49-F238E27FC236}">
                <a16:creationId xmlns:a16="http://schemas.microsoft.com/office/drawing/2014/main" id="{4427A828-05FC-466F-850A-F670D2D3F59E}"/>
              </a:ext>
            </a:extLst>
          </p:cNvPr>
          <p:cNvSpPr>
            <a:spLocks noGrp="1"/>
          </p:cNvSpPr>
          <p:nvPr>
            <p:ph type="sldNum" sz="quarter" idx="10"/>
          </p:nvPr>
        </p:nvSpPr>
        <p:spPr>
          <a:xfrm>
            <a:off x="6934200" y="6356350"/>
            <a:ext cx="2133600" cy="365125"/>
          </a:xfrm>
        </p:spPr>
        <p:txBody>
          <a:bodyPr/>
          <a:lstStyle>
            <a:lvl1pPr>
              <a:defRPr b="1">
                <a:solidFill>
                  <a:schemeClr val="tx1"/>
                </a:solidFill>
              </a:defRPr>
            </a:lvl1pPr>
          </a:lstStyle>
          <a:p>
            <a:pPr>
              <a:defRPr/>
            </a:pPr>
            <a:fld id="{37FB7609-6EF6-47B2-B344-6D890AF991A2}" type="slidenum">
              <a:rPr lang="en-US" altLang="en-US"/>
              <a:pPr>
                <a:defRPr/>
              </a:pPr>
              <a:t>‹#›</a:t>
            </a:fld>
            <a:endParaRPr lang="en-US" altLang="en-US"/>
          </a:p>
        </p:txBody>
      </p:sp>
      <p:sp>
        <p:nvSpPr>
          <p:cNvPr id="6" name="Footer Placeholder 3">
            <a:extLst>
              <a:ext uri="{FF2B5EF4-FFF2-40B4-BE49-F238E27FC236}">
                <a16:creationId xmlns:a16="http://schemas.microsoft.com/office/drawing/2014/main" id="{33A926F2-AF02-4A3C-AFAB-562B3571D616}"/>
              </a:ext>
            </a:extLst>
          </p:cNvPr>
          <p:cNvSpPr>
            <a:spLocks noGrp="1"/>
          </p:cNvSpPr>
          <p:nvPr>
            <p:ph type="ftr" sz="quarter" idx="11"/>
          </p:nvPr>
        </p:nvSpPr>
        <p:spPr>
          <a:xfrm>
            <a:off x="76200" y="6477000"/>
            <a:ext cx="1676400" cy="244475"/>
          </a:xfrm>
        </p:spPr>
        <p:txBody>
          <a:bodyPr/>
          <a:lstStyle>
            <a:lvl1pPr>
              <a:defRPr sz="900" b="1">
                <a:solidFill>
                  <a:schemeClr val="tx1"/>
                </a:solidFill>
              </a:defRPr>
            </a:lvl1pPr>
          </a:lstStyle>
          <a:p>
            <a:pPr>
              <a:defRPr/>
            </a:pPr>
            <a:r>
              <a:rPr lang="en-US" altLang="en-US"/>
              <a:t>HMC Math 178 Summer 2019</a:t>
            </a:r>
          </a:p>
        </p:txBody>
      </p:sp>
    </p:spTree>
    <p:extLst>
      <p:ext uri="{BB962C8B-B14F-4D97-AF65-F5344CB8AC3E}">
        <p14:creationId xmlns:p14="http://schemas.microsoft.com/office/powerpoint/2010/main" val="2063491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8229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3938588"/>
            <a:ext cx="8229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AA8F6939-0648-4AA0-B55B-15A039C8D70D}"/>
              </a:ext>
            </a:extLst>
          </p:cNvPr>
          <p:cNvSpPr>
            <a:spLocks noGrp="1" noChangeArrowheads="1"/>
          </p:cNvSpPr>
          <p:nvPr>
            <p:ph type="dt" sz="half" idx="10"/>
          </p:nvPr>
        </p:nvSpPr>
        <p:spPr>
          <a:xfrm>
            <a:off x="0" y="0"/>
            <a:ext cx="0" cy="0"/>
          </a:xfrm>
        </p:spPr>
        <p:txBody>
          <a:bodyPr/>
          <a:lstStyle>
            <a:lvl1pPr>
              <a:defRPr>
                <a:latin typeface="Arial" panose="020B0604020202020204" pitchFamily="34" charset="0"/>
                <a:ea typeface="ＭＳ Ｐゴシック" panose="020B0600070205080204" pitchFamily="34" charset="-128"/>
              </a:defRPr>
            </a:lvl1pPr>
          </a:lstStyle>
          <a:p>
            <a:pPr>
              <a:defRPr/>
            </a:pPr>
            <a:endParaRPr lang="en-US"/>
          </a:p>
        </p:txBody>
      </p:sp>
      <p:sp>
        <p:nvSpPr>
          <p:cNvPr id="6" name="Footer Placeholder 10">
            <a:extLst>
              <a:ext uri="{FF2B5EF4-FFF2-40B4-BE49-F238E27FC236}">
                <a16:creationId xmlns:a16="http://schemas.microsoft.com/office/drawing/2014/main" id="{429E252A-59D2-4E64-BFC3-A83856E39F93}"/>
              </a:ext>
            </a:extLst>
          </p:cNvPr>
          <p:cNvSpPr>
            <a:spLocks noGrp="1" noChangeArrowheads="1"/>
          </p:cNvSpPr>
          <p:nvPr>
            <p:ph type="ftr" sz="quarter" idx="11"/>
          </p:nvPr>
        </p:nvSpPr>
        <p:spPr/>
        <p:txBody>
          <a:bodyPr/>
          <a:lstStyle>
            <a:lvl1pPr>
              <a:defRPr/>
            </a:lvl1pPr>
          </a:lstStyle>
          <a:p>
            <a:pPr>
              <a:defRPr/>
            </a:pPr>
            <a:r>
              <a:rPr lang="en-US" altLang="en-US"/>
              <a:t>HMC Math 178 Summer 2019</a:t>
            </a:r>
          </a:p>
        </p:txBody>
      </p:sp>
      <p:sp>
        <p:nvSpPr>
          <p:cNvPr id="7" name="Slide Number Placeholder 11">
            <a:extLst>
              <a:ext uri="{FF2B5EF4-FFF2-40B4-BE49-F238E27FC236}">
                <a16:creationId xmlns:a16="http://schemas.microsoft.com/office/drawing/2014/main" id="{B9707AB1-DA18-4D5C-994C-803DD4FC5489}"/>
              </a:ext>
            </a:extLst>
          </p:cNvPr>
          <p:cNvSpPr>
            <a:spLocks noGrp="1" noChangeArrowheads="1"/>
          </p:cNvSpPr>
          <p:nvPr>
            <p:ph type="sldNum" sz="quarter" idx="12"/>
          </p:nvPr>
        </p:nvSpPr>
        <p:spPr/>
        <p:txBody>
          <a:bodyPr/>
          <a:lstStyle>
            <a:lvl1pPr>
              <a:defRPr/>
            </a:lvl1pPr>
          </a:lstStyle>
          <a:p>
            <a:pPr>
              <a:defRPr/>
            </a:pPr>
            <a:fld id="{73E9CD03-66DA-44B7-975F-ACC83BF478B4}" type="slidenum">
              <a:rPr lang="en-US" altLang="en-US"/>
              <a:pPr>
                <a:defRPr/>
              </a:pPr>
              <a:t>‹#›</a:t>
            </a:fld>
            <a:endParaRPr lang="en-US" altLang="en-US"/>
          </a:p>
        </p:txBody>
      </p:sp>
    </p:spTree>
    <p:extLst>
      <p:ext uri="{BB962C8B-B14F-4D97-AF65-F5344CB8AC3E}">
        <p14:creationId xmlns:p14="http://schemas.microsoft.com/office/powerpoint/2010/main" val="2550148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C7002E-D176-46E0-AAEC-90CE786B35FE}"/>
              </a:ext>
            </a:extLst>
          </p:cNvPr>
          <p:cNvSpPr/>
          <p:nvPr/>
        </p:nvSpPr>
        <p:spPr>
          <a:xfrm>
            <a:off x="0" y="6172200"/>
            <a:ext cx="9144000" cy="6858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7" name="Rectangle 6">
            <a:extLst>
              <a:ext uri="{FF2B5EF4-FFF2-40B4-BE49-F238E27FC236}">
                <a16:creationId xmlns:a16="http://schemas.microsoft.com/office/drawing/2014/main" id="{9C492764-5A68-4816-98DF-B608E23199D7}"/>
              </a:ext>
            </a:extLst>
          </p:cNvPr>
          <p:cNvSpPr/>
          <p:nvPr/>
        </p:nvSpPr>
        <p:spPr>
          <a:xfrm>
            <a:off x="0" y="0"/>
            <a:ext cx="9144000" cy="15240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028" name="Title Placeholder 1">
            <a:extLst>
              <a:ext uri="{FF2B5EF4-FFF2-40B4-BE49-F238E27FC236}">
                <a16:creationId xmlns:a16="http://schemas.microsoft.com/office/drawing/2014/main" id="{E634FBBD-8A82-4A21-BD83-62D99F2CA587}"/>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9" name="Text Placeholder 2">
            <a:extLst>
              <a:ext uri="{FF2B5EF4-FFF2-40B4-BE49-F238E27FC236}">
                <a16:creationId xmlns:a16="http://schemas.microsoft.com/office/drawing/2014/main" id="{801023EF-5141-400C-AB1D-869E94EAC6E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a:extLst>
              <a:ext uri="{FF2B5EF4-FFF2-40B4-BE49-F238E27FC236}">
                <a16:creationId xmlns:a16="http://schemas.microsoft.com/office/drawing/2014/main" id="{754E1DB9-DE02-4161-A876-EA08EB4444D8}"/>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chemeClr val="bg1"/>
                </a:solidFill>
                <a:latin typeface="Arial" charset="0"/>
                <a:ea typeface="ＭＳ Ｐゴシック" charset="-128"/>
              </a:defRPr>
            </a:lvl1pPr>
          </a:lstStyle>
          <a:p>
            <a:pPr>
              <a:defRPr/>
            </a:pPr>
            <a:fld id="{DC744F61-50AC-4F82-BB33-C0963EAFE6DA}" type="slidenum">
              <a:rPr lang="en-US" altLang="en-US"/>
              <a:pPr>
                <a:defRPr/>
              </a:pPr>
              <a:t>‹#›</a:t>
            </a:fld>
            <a:endParaRPr lang="en-US" altLang="en-US"/>
          </a:p>
        </p:txBody>
      </p:sp>
      <p:sp>
        <p:nvSpPr>
          <p:cNvPr id="9" name="Footer Placeholder 8">
            <a:extLst>
              <a:ext uri="{FF2B5EF4-FFF2-40B4-BE49-F238E27FC236}">
                <a16:creationId xmlns:a16="http://schemas.microsoft.com/office/drawing/2014/main" id="{67103861-27B2-4FC3-9CEE-1BBC16765D89}"/>
              </a:ext>
            </a:extLst>
          </p:cNvPr>
          <p:cNvSpPr>
            <a:spLocks noGrp="1"/>
          </p:cNvSpPr>
          <p:nvPr>
            <p:ph type="ftr" sz="quarter" idx="3"/>
          </p:nvPr>
        </p:nvSpPr>
        <p:spPr>
          <a:xfrm>
            <a:off x="457200" y="6356350"/>
            <a:ext cx="5562600" cy="365125"/>
          </a:xfrm>
          <a:prstGeom prst="rect">
            <a:avLst/>
          </a:prstGeom>
        </p:spPr>
        <p:txBody>
          <a:bodyPr vert="horz" lIns="91440" tIns="45720" rIns="91440" bIns="45720" rtlCol="0" anchor="ctr"/>
          <a:lstStyle>
            <a:lvl1pPr algn="l" eaLnBrk="1" hangingPunct="1">
              <a:defRPr sz="1200">
                <a:solidFill>
                  <a:schemeClr val="bg1"/>
                </a:solidFill>
                <a:latin typeface="Arial" charset="0"/>
                <a:ea typeface="ＭＳ Ｐゴシック" charset="-128"/>
              </a:defRPr>
            </a:lvl1pPr>
          </a:lstStyle>
          <a:p>
            <a:pPr>
              <a:defRPr/>
            </a:pPr>
            <a:r>
              <a:rPr lang="en-US" altLang="en-US"/>
              <a:t>HMC Math 178 Summer 2019</a:t>
            </a:r>
          </a:p>
        </p:txBody>
      </p:sp>
    </p:spTree>
  </p:cSld>
  <p:clrMap bg1="lt1" tx1="dk1" bg2="lt2" tx2="dk2" accent1="accent1" accent2="accent2" accent3="accent3" accent4="accent4" accent5="accent5" accent6="accent6" hlink="hlink" folHlink="folHlink"/>
  <p:sldLayoutIdLst>
    <p:sldLayoutId id="2147483802" r:id="rId1"/>
    <p:sldLayoutId id="2147483798" r:id="rId2"/>
    <p:sldLayoutId id="2147483799" r:id="rId3"/>
    <p:sldLayoutId id="2147483800" r:id="rId4"/>
    <p:sldLayoutId id="2147483801" r:id="rId5"/>
    <p:sldLayoutId id="2147483803" r:id="rId6"/>
    <p:sldLayoutId id="2147483804" r:id="rId7"/>
  </p:sldLayoutIdLst>
  <p:hf hdr="0" dt="0"/>
  <p:txStyles>
    <p:titleStyle>
      <a:lvl1pPr algn="ctr" rtl="0" eaLnBrk="0" fontAlgn="base" hangingPunct="0">
        <a:spcBef>
          <a:spcPct val="0"/>
        </a:spcBef>
        <a:spcAft>
          <a:spcPct val="0"/>
        </a:spcAft>
        <a:defRPr sz="4000" b="1" kern="1200">
          <a:solidFill>
            <a:schemeClr val="bg1"/>
          </a:solidFill>
          <a:latin typeface="Calibri" pitchFamily="34" charset="0"/>
          <a:ea typeface="+mj-ea"/>
          <a:cs typeface="+mj-cs"/>
        </a:defRPr>
      </a:lvl1pPr>
      <a:lvl2pPr algn="ctr" rtl="0" eaLnBrk="0" fontAlgn="base" hangingPunct="0">
        <a:spcBef>
          <a:spcPct val="0"/>
        </a:spcBef>
        <a:spcAft>
          <a:spcPct val="0"/>
        </a:spcAft>
        <a:defRPr sz="4000" b="1">
          <a:solidFill>
            <a:schemeClr val="bg1"/>
          </a:solidFill>
          <a:latin typeface="Calibri" pitchFamily="34" charset="0"/>
        </a:defRPr>
      </a:lvl2pPr>
      <a:lvl3pPr algn="ctr" rtl="0" eaLnBrk="0" fontAlgn="base" hangingPunct="0">
        <a:spcBef>
          <a:spcPct val="0"/>
        </a:spcBef>
        <a:spcAft>
          <a:spcPct val="0"/>
        </a:spcAft>
        <a:defRPr sz="4000" b="1">
          <a:solidFill>
            <a:schemeClr val="bg1"/>
          </a:solidFill>
          <a:latin typeface="Calibri" pitchFamily="34" charset="0"/>
        </a:defRPr>
      </a:lvl3pPr>
      <a:lvl4pPr algn="ctr" rtl="0" eaLnBrk="0" fontAlgn="base" hangingPunct="0">
        <a:spcBef>
          <a:spcPct val="0"/>
        </a:spcBef>
        <a:spcAft>
          <a:spcPct val="0"/>
        </a:spcAft>
        <a:defRPr sz="4000" b="1">
          <a:solidFill>
            <a:schemeClr val="bg1"/>
          </a:solidFill>
          <a:latin typeface="Calibri" pitchFamily="34" charset="0"/>
        </a:defRPr>
      </a:lvl4pPr>
      <a:lvl5pPr algn="ctr" rtl="0" eaLnBrk="0" fontAlgn="base" hangingPunct="0">
        <a:spcBef>
          <a:spcPct val="0"/>
        </a:spcBef>
        <a:spcAft>
          <a:spcPct val="0"/>
        </a:spcAft>
        <a:defRPr sz="4000" b="1">
          <a:solidFill>
            <a:schemeClr val="bg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Calibri"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Calibri"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Calibri"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Calibri"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eater.net/quaternion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3">
            <a:extLst>
              <a:ext uri="{FF2B5EF4-FFF2-40B4-BE49-F238E27FC236}">
                <a16:creationId xmlns:a16="http://schemas.microsoft.com/office/drawing/2014/main" id="{BEB8A4AC-D9E0-4E15-BAF3-15D2CB2DEC01}"/>
              </a:ext>
            </a:extLst>
          </p:cNvPr>
          <p:cNvSpPr>
            <a:spLocks noGrp="1"/>
          </p:cNvSpPr>
          <p:nvPr>
            <p:ph type="ctrTitle"/>
          </p:nvPr>
        </p:nvSpPr>
        <p:spPr/>
        <p:txBody>
          <a:bodyPr/>
          <a:lstStyle/>
          <a:p>
            <a:r>
              <a:rPr lang="en-US" altLang="en-US" sz="3600" dirty="0">
                <a:solidFill>
                  <a:srgbClr val="FFFFFF"/>
                </a:solidFill>
              </a:rPr>
              <a:t>Class Project</a:t>
            </a:r>
            <a:br>
              <a:rPr lang="en-US" altLang="en-US" sz="3600" dirty="0">
                <a:solidFill>
                  <a:srgbClr val="FFFFFF"/>
                </a:solidFill>
              </a:rPr>
            </a:br>
            <a:r>
              <a:rPr lang="en-US" altLang="en-US" sz="3600" dirty="0">
                <a:solidFill>
                  <a:srgbClr val="FFFFFF"/>
                </a:solidFill>
              </a:rPr>
              <a:t>Using Inertial Sensors for Position and Orientation Estimation – HMOG Cell Phone Data</a:t>
            </a:r>
            <a:endParaRPr lang="en-US" altLang="en-US" dirty="0"/>
          </a:p>
        </p:txBody>
      </p:sp>
      <p:sp>
        <p:nvSpPr>
          <p:cNvPr id="11266" name="Subtitle 4">
            <a:extLst>
              <a:ext uri="{FF2B5EF4-FFF2-40B4-BE49-F238E27FC236}">
                <a16:creationId xmlns:a16="http://schemas.microsoft.com/office/drawing/2014/main" id="{5A0EA832-6D09-40EE-97ED-2F4AFCD0FC13}"/>
              </a:ext>
            </a:extLst>
          </p:cNvPr>
          <p:cNvSpPr>
            <a:spLocks noGrp="1"/>
          </p:cNvSpPr>
          <p:nvPr>
            <p:ph type="subTitle" idx="1"/>
          </p:nvPr>
        </p:nvSpPr>
        <p:spPr/>
        <p:txBody>
          <a:bodyPr/>
          <a:lstStyle/>
          <a:p>
            <a:pPr eaLnBrk="1" hangingPunct="1">
              <a:buFont typeface="Arial" panose="020B0604020202020204" pitchFamily="34" charset="0"/>
              <a:buNone/>
            </a:pPr>
            <a:endParaRPr lang="en-US" altLang="en-US" sz="700" u="sng" dirty="0">
              <a:solidFill>
                <a:srgbClr val="FFFFFF"/>
              </a:solidFill>
            </a:endParaRPr>
          </a:p>
          <a:p>
            <a:pPr eaLnBrk="1" hangingPunct="1">
              <a:buFont typeface="Arial" panose="020B0604020202020204" pitchFamily="34" charset="0"/>
              <a:buNone/>
            </a:pPr>
            <a:r>
              <a:rPr lang="en-US" altLang="en-US" sz="2000" dirty="0">
                <a:solidFill>
                  <a:srgbClr val="FFFFFF"/>
                </a:solidFill>
              </a:rPr>
              <a:t>J. Kath – Math 178 Summer 2019</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E0F30758-CABB-47EF-B88F-E1E7D0BA7BF0}"/>
              </a:ext>
            </a:extLst>
          </p:cNvPr>
          <p:cNvSpPr>
            <a:spLocks noGrp="1"/>
          </p:cNvSpPr>
          <p:nvPr>
            <p:ph type="title"/>
          </p:nvPr>
        </p:nvSpPr>
        <p:spPr/>
        <p:txBody>
          <a:bodyPr/>
          <a:lstStyle/>
          <a:p>
            <a:r>
              <a:rPr lang="en-US" altLang="en-US" dirty="0"/>
              <a:t>Orientation – rotation matrix</a:t>
            </a:r>
          </a:p>
        </p:txBody>
      </p:sp>
      <p:sp>
        <p:nvSpPr>
          <p:cNvPr id="19458" name="Content Placeholder 2">
            <a:extLst>
              <a:ext uri="{FF2B5EF4-FFF2-40B4-BE49-F238E27FC236}">
                <a16:creationId xmlns:a16="http://schemas.microsoft.com/office/drawing/2014/main" id="{80EF6471-2998-4978-BE01-4D22478C52BB}"/>
              </a:ext>
            </a:extLst>
          </p:cNvPr>
          <p:cNvSpPr>
            <a:spLocks noGrp="1"/>
          </p:cNvSpPr>
          <p:nvPr>
            <p:ph idx="1"/>
          </p:nvPr>
        </p:nvSpPr>
        <p:spPr/>
        <p:txBody>
          <a:bodyPr/>
          <a:lstStyle/>
          <a:p>
            <a:pPr marL="0" indent="0">
              <a:buNone/>
            </a:pPr>
            <a:r>
              <a:rPr lang="en-US" altLang="en-US" sz="1800" b="1" dirty="0"/>
              <a:t>Order of rotations</a:t>
            </a:r>
            <a:r>
              <a:rPr lang="en-US" altLang="en-US" sz="1800" dirty="0"/>
              <a:t> The standard ZYX order is used - first we rotate counter-clockwise</a:t>
            </a:r>
          </a:p>
          <a:p>
            <a:pPr marL="0" indent="0">
              <a:buNone/>
            </a:pPr>
            <a:r>
              <a:rPr lang="en-US" altLang="en-US" sz="1800" dirty="0"/>
              <a:t>around the </a:t>
            </a:r>
            <a:r>
              <a:rPr lang="en-US" altLang="en-US" sz="1800" i="1" dirty="0"/>
              <a:t>z axis</a:t>
            </a:r>
            <a:r>
              <a:rPr lang="en-US" altLang="en-US" sz="1800" dirty="0"/>
              <a:t>, then around the new </a:t>
            </a:r>
            <a:r>
              <a:rPr lang="en-US" altLang="en-US" sz="1800" i="1" dirty="0"/>
              <a:t>y axis</a:t>
            </a:r>
            <a:r>
              <a:rPr lang="en-US" altLang="en-US" sz="1800" dirty="0"/>
              <a:t> and finally around the new </a:t>
            </a:r>
            <a:r>
              <a:rPr lang="en-US" altLang="en-US" sz="1800" i="1" dirty="0"/>
              <a:t>x axis</a:t>
            </a:r>
          </a:p>
          <a:p>
            <a:pPr marL="0" indent="0">
              <a:buNone/>
            </a:pPr>
            <a:endParaRPr lang="en-US" altLang="en-US" sz="1800" i="1" dirty="0"/>
          </a:p>
          <a:p>
            <a:pPr marL="0" indent="0">
              <a:buNone/>
            </a:pPr>
            <a:endParaRPr lang="en-US" altLang="en-US" sz="1800" i="1" dirty="0"/>
          </a:p>
          <a:p>
            <a:pPr marL="0" indent="0">
              <a:buNone/>
            </a:pPr>
            <a:endParaRPr lang="en-US" altLang="en-US" sz="1800" i="1" dirty="0"/>
          </a:p>
          <a:p>
            <a:pPr marL="0" indent="0">
              <a:buNone/>
            </a:pPr>
            <a:endParaRPr lang="en-US" altLang="en-US" sz="1800" i="1" dirty="0"/>
          </a:p>
          <a:p>
            <a:pPr marL="0" indent="0">
              <a:buNone/>
            </a:pPr>
            <a:endParaRPr lang="en-US" altLang="en-US" sz="1800" i="1" dirty="0"/>
          </a:p>
          <a:p>
            <a:pPr marL="0" indent="0">
              <a:buNone/>
            </a:pPr>
            <a:endParaRPr lang="en-US" altLang="en-US" sz="1800" dirty="0"/>
          </a:p>
          <a:p>
            <a:pPr marL="0" indent="0">
              <a:buNone/>
            </a:pPr>
            <a:endParaRPr lang="en-US" altLang="en-US" sz="1800" b="1" dirty="0"/>
          </a:p>
          <a:p>
            <a:pPr marL="0" indent="0">
              <a:buNone/>
            </a:pPr>
            <a:r>
              <a:rPr lang="en-US" altLang="en-US" sz="1800" b="1" dirty="0"/>
              <a:t>Attitude determination</a:t>
            </a:r>
            <a:r>
              <a:rPr lang="en-US" altLang="en-US" sz="1800" dirty="0"/>
              <a:t> Our aim is to find the attitude of the device, equipped with sensors relative to some other pre-defined frame. We call the first frame “body” frame and latter “navigation” frame. We can define the attitude of the body </a:t>
            </a:r>
            <a:r>
              <a:rPr lang="en-US" altLang="en-US" sz="1800" i="1" dirty="0"/>
              <a:t>using two non-collinear vectors attached to it.</a:t>
            </a:r>
          </a:p>
          <a:p>
            <a:pPr marL="0" indent="0">
              <a:buFont typeface="Arial" panose="020B0604020202020204" pitchFamily="34" charset="0"/>
              <a:buNone/>
            </a:pPr>
            <a:endParaRPr lang="en-US" altLang="en-US" sz="1800" dirty="0"/>
          </a:p>
        </p:txBody>
      </p:sp>
      <p:sp>
        <p:nvSpPr>
          <p:cNvPr id="19459" name="Slide Number Placeholder 3">
            <a:extLst>
              <a:ext uri="{FF2B5EF4-FFF2-40B4-BE49-F238E27FC236}">
                <a16:creationId xmlns:a16="http://schemas.microsoft.com/office/drawing/2014/main" id="{3D69B465-33E0-43DA-893E-E45DA6A82F76}"/>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6A38683-801A-4A10-B69B-9DC353B6F398}" type="slidenum">
              <a:rPr lang="en-US" altLang="en-US" sz="1200" smtClean="0">
                <a:solidFill>
                  <a:schemeClr val="bg1"/>
                </a:solidFill>
                <a:latin typeface="Arial" panose="020B0604020202020204" pitchFamily="34" charset="0"/>
                <a:ea typeface="ＭＳ Ｐゴシック" panose="020B0600070205080204" pitchFamily="34" charset="-128"/>
              </a:rPr>
              <a:pPr>
                <a:spcBef>
                  <a:spcPct val="0"/>
                </a:spcBef>
                <a:buFontTx/>
                <a:buNone/>
              </a:pPr>
              <a:t>10</a:t>
            </a:fld>
            <a:endParaRPr lang="en-US" altLang="en-US" sz="1200">
              <a:solidFill>
                <a:schemeClr val="bg1"/>
              </a:solidFill>
              <a:latin typeface="Arial" panose="020B0604020202020204" pitchFamily="34" charset="0"/>
              <a:ea typeface="ＭＳ Ｐゴシック" panose="020B0600070205080204" pitchFamily="34" charset="-128"/>
            </a:endParaRPr>
          </a:p>
        </p:txBody>
      </p:sp>
      <p:sp>
        <p:nvSpPr>
          <p:cNvPr id="19460" name="Footer Placeholder 4">
            <a:extLst>
              <a:ext uri="{FF2B5EF4-FFF2-40B4-BE49-F238E27FC236}">
                <a16:creationId xmlns:a16="http://schemas.microsoft.com/office/drawing/2014/main" id="{8D22044E-4F20-4179-881C-3DCFF0205A6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200">
                <a:solidFill>
                  <a:schemeClr val="bg1"/>
                </a:solidFill>
                <a:latin typeface="Arial" panose="020B0604020202020204" pitchFamily="34" charset="0"/>
                <a:ea typeface="ＭＳ Ｐゴシック" panose="020B0600070205080204" pitchFamily="34" charset="-128"/>
              </a:rPr>
              <a:t>HMC Math 178 Summer 2019</a:t>
            </a:r>
          </a:p>
        </p:txBody>
      </p:sp>
      <p:pic>
        <p:nvPicPr>
          <p:cNvPr id="2" name="Picture 1">
            <a:extLst>
              <a:ext uri="{FF2B5EF4-FFF2-40B4-BE49-F238E27FC236}">
                <a16:creationId xmlns:a16="http://schemas.microsoft.com/office/drawing/2014/main" id="{9B0A64FD-8491-4346-BBBF-812941A729F4}"/>
              </a:ext>
            </a:extLst>
          </p:cNvPr>
          <p:cNvPicPr>
            <a:picLocks noChangeAspect="1"/>
          </p:cNvPicPr>
          <p:nvPr/>
        </p:nvPicPr>
        <p:blipFill>
          <a:blip r:embed="rId2"/>
          <a:stretch>
            <a:fillRect/>
          </a:stretch>
        </p:blipFill>
        <p:spPr>
          <a:xfrm>
            <a:off x="397638" y="3429000"/>
            <a:ext cx="8348724" cy="923932"/>
          </a:xfrm>
          <a:prstGeom prst="rect">
            <a:avLst/>
          </a:prstGeom>
        </p:spPr>
      </p:pic>
      <p:pic>
        <p:nvPicPr>
          <p:cNvPr id="3" name="Picture 2">
            <a:extLst>
              <a:ext uri="{FF2B5EF4-FFF2-40B4-BE49-F238E27FC236}">
                <a16:creationId xmlns:a16="http://schemas.microsoft.com/office/drawing/2014/main" id="{1B4C88C3-DC34-48A6-B963-7F1E6A7680AE}"/>
              </a:ext>
            </a:extLst>
          </p:cNvPr>
          <p:cNvPicPr>
            <a:picLocks noChangeAspect="1"/>
          </p:cNvPicPr>
          <p:nvPr/>
        </p:nvPicPr>
        <p:blipFill>
          <a:blip r:embed="rId3"/>
          <a:stretch>
            <a:fillRect/>
          </a:stretch>
        </p:blipFill>
        <p:spPr>
          <a:xfrm>
            <a:off x="762000" y="2371725"/>
            <a:ext cx="1419235" cy="871544"/>
          </a:xfrm>
          <a:prstGeom prst="rect">
            <a:avLst/>
          </a:prstGeom>
        </p:spPr>
      </p:pic>
      <p:pic>
        <p:nvPicPr>
          <p:cNvPr id="4" name="Picture 3">
            <a:extLst>
              <a:ext uri="{FF2B5EF4-FFF2-40B4-BE49-F238E27FC236}">
                <a16:creationId xmlns:a16="http://schemas.microsoft.com/office/drawing/2014/main" id="{4A298773-C28B-4CA1-B9C9-F1E9585E9F8D}"/>
              </a:ext>
            </a:extLst>
          </p:cNvPr>
          <p:cNvPicPr>
            <a:picLocks noChangeAspect="1"/>
          </p:cNvPicPr>
          <p:nvPr/>
        </p:nvPicPr>
        <p:blipFill>
          <a:blip r:embed="rId4"/>
          <a:stretch>
            <a:fillRect/>
          </a:stretch>
        </p:blipFill>
        <p:spPr>
          <a:xfrm>
            <a:off x="3829044" y="2390775"/>
            <a:ext cx="1485911" cy="833444"/>
          </a:xfrm>
          <a:prstGeom prst="rect">
            <a:avLst/>
          </a:prstGeom>
        </p:spPr>
      </p:pic>
      <p:pic>
        <p:nvPicPr>
          <p:cNvPr id="5" name="Picture 4">
            <a:extLst>
              <a:ext uri="{FF2B5EF4-FFF2-40B4-BE49-F238E27FC236}">
                <a16:creationId xmlns:a16="http://schemas.microsoft.com/office/drawing/2014/main" id="{08786007-BF78-4035-BD98-0274BEE8D5C0}"/>
              </a:ext>
            </a:extLst>
          </p:cNvPr>
          <p:cNvPicPr>
            <a:picLocks noChangeAspect="1"/>
          </p:cNvPicPr>
          <p:nvPr/>
        </p:nvPicPr>
        <p:blipFill>
          <a:blip r:embed="rId5"/>
          <a:stretch>
            <a:fillRect/>
          </a:stretch>
        </p:blipFill>
        <p:spPr>
          <a:xfrm>
            <a:off x="6838939" y="2362200"/>
            <a:ext cx="1466861" cy="890594"/>
          </a:xfrm>
          <a:prstGeom prst="rect">
            <a:avLst/>
          </a:prstGeom>
        </p:spPr>
      </p:pic>
    </p:spTree>
    <p:extLst>
      <p:ext uri="{BB962C8B-B14F-4D97-AF65-F5344CB8AC3E}">
        <p14:creationId xmlns:p14="http://schemas.microsoft.com/office/powerpoint/2010/main" val="3845332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E0F30758-CABB-47EF-B88F-E1E7D0BA7BF0}"/>
              </a:ext>
            </a:extLst>
          </p:cNvPr>
          <p:cNvSpPr>
            <a:spLocks noGrp="1"/>
          </p:cNvSpPr>
          <p:nvPr>
            <p:ph type="title"/>
          </p:nvPr>
        </p:nvSpPr>
        <p:spPr/>
        <p:txBody>
          <a:bodyPr/>
          <a:lstStyle/>
          <a:p>
            <a:r>
              <a:rPr lang="en-US" altLang="en-US" dirty="0"/>
              <a:t>Orientation – quaternions</a:t>
            </a:r>
          </a:p>
        </p:txBody>
      </p:sp>
      <p:sp>
        <p:nvSpPr>
          <p:cNvPr id="19458" name="Content Placeholder 2">
            <a:extLst>
              <a:ext uri="{FF2B5EF4-FFF2-40B4-BE49-F238E27FC236}">
                <a16:creationId xmlns:a16="http://schemas.microsoft.com/office/drawing/2014/main" id="{80EF6471-2998-4978-BE01-4D22478C52BB}"/>
              </a:ext>
            </a:extLst>
          </p:cNvPr>
          <p:cNvSpPr>
            <a:spLocks noGrp="1"/>
          </p:cNvSpPr>
          <p:nvPr>
            <p:ph idx="1"/>
          </p:nvPr>
        </p:nvSpPr>
        <p:spPr/>
        <p:txBody>
          <a:bodyPr/>
          <a:lstStyle/>
          <a:p>
            <a:pPr marL="0" indent="0">
              <a:buNone/>
            </a:pPr>
            <a:r>
              <a:rPr lang="en-US" altLang="en-US" sz="1800" b="1" dirty="0"/>
              <a:t>Quaternions</a:t>
            </a:r>
            <a:r>
              <a:rPr lang="en-US" altLang="en-US" sz="1800" dirty="0"/>
              <a:t> are generally represented in the form</a:t>
            </a:r>
          </a:p>
          <a:p>
            <a:pPr marL="0" indent="0">
              <a:buFont typeface="Arial" panose="020B0604020202020204" pitchFamily="34" charset="0"/>
              <a:buNone/>
            </a:pPr>
            <a:endParaRPr lang="en-US" altLang="en-US" sz="1800" dirty="0"/>
          </a:p>
          <a:p>
            <a:pPr marL="0" indent="0">
              <a:buFont typeface="Arial" panose="020B0604020202020204" pitchFamily="34" charset="0"/>
              <a:buNone/>
            </a:pPr>
            <a:endParaRPr lang="en-US" altLang="en-US" sz="1800" dirty="0"/>
          </a:p>
          <a:p>
            <a:pPr marL="0" indent="0">
              <a:buFont typeface="Arial" panose="020B0604020202020204" pitchFamily="34" charset="0"/>
              <a:buNone/>
            </a:pPr>
            <a:r>
              <a:rPr lang="en-US" altLang="en-US" sz="1800" b="1" dirty="0"/>
              <a:t>Point rotation</a:t>
            </a:r>
            <a:r>
              <a:rPr lang="en-US" altLang="en-US" sz="1800" dirty="0"/>
              <a:t> of </a:t>
            </a:r>
            <a:r>
              <a:rPr lang="en-US" altLang="en-US" sz="1800" i="1" dirty="0"/>
              <a:t>p</a:t>
            </a:r>
            <a:r>
              <a:rPr lang="en-US" altLang="en-US" sz="1800" dirty="0"/>
              <a:t> about </a:t>
            </a:r>
            <a:r>
              <a:rPr lang="en-US" altLang="en-US" sz="1800" i="1" dirty="0"/>
              <a:t>axis</a:t>
            </a:r>
            <a:r>
              <a:rPr lang="en-US" altLang="en-US" sz="1800" dirty="0"/>
              <a:t> by 40 degrees</a:t>
            </a:r>
          </a:p>
          <a:p>
            <a:pPr marL="0" indent="0">
              <a:buFont typeface="Arial" panose="020B0604020202020204" pitchFamily="34" charset="0"/>
              <a:buNone/>
            </a:pPr>
            <a:endParaRPr lang="en-US" altLang="en-US" sz="1800" dirty="0"/>
          </a:p>
          <a:p>
            <a:pPr marL="0" indent="0">
              <a:buFont typeface="Arial" panose="020B0604020202020204" pitchFamily="34" charset="0"/>
              <a:buNone/>
            </a:pPr>
            <a:endParaRPr lang="en-US" altLang="en-US" sz="1800" dirty="0"/>
          </a:p>
        </p:txBody>
      </p:sp>
      <p:sp>
        <p:nvSpPr>
          <p:cNvPr id="19459" name="Slide Number Placeholder 3">
            <a:extLst>
              <a:ext uri="{FF2B5EF4-FFF2-40B4-BE49-F238E27FC236}">
                <a16:creationId xmlns:a16="http://schemas.microsoft.com/office/drawing/2014/main" id="{3D69B465-33E0-43DA-893E-E45DA6A82F76}"/>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6A38683-801A-4A10-B69B-9DC353B6F398}" type="slidenum">
              <a:rPr lang="en-US" altLang="en-US" sz="1200" smtClean="0">
                <a:solidFill>
                  <a:schemeClr val="bg1"/>
                </a:solidFill>
                <a:latin typeface="Arial" panose="020B0604020202020204" pitchFamily="34" charset="0"/>
                <a:ea typeface="ＭＳ Ｐゴシック" panose="020B0600070205080204" pitchFamily="34" charset="-128"/>
              </a:rPr>
              <a:pPr>
                <a:spcBef>
                  <a:spcPct val="0"/>
                </a:spcBef>
                <a:buFontTx/>
                <a:buNone/>
              </a:pPr>
              <a:t>11</a:t>
            </a:fld>
            <a:endParaRPr lang="en-US" altLang="en-US" sz="1200">
              <a:solidFill>
                <a:schemeClr val="bg1"/>
              </a:solidFill>
              <a:latin typeface="Arial" panose="020B0604020202020204" pitchFamily="34" charset="0"/>
              <a:ea typeface="ＭＳ Ｐゴシック" panose="020B0600070205080204" pitchFamily="34" charset="-128"/>
            </a:endParaRPr>
          </a:p>
        </p:txBody>
      </p:sp>
      <p:sp>
        <p:nvSpPr>
          <p:cNvPr id="19460" name="Footer Placeholder 4">
            <a:extLst>
              <a:ext uri="{FF2B5EF4-FFF2-40B4-BE49-F238E27FC236}">
                <a16:creationId xmlns:a16="http://schemas.microsoft.com/office/drawing/2014/main" id="{8D22044E-4F20-4179-881C-3DCFF0205A6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200">
                <a:solidFill>
                  <a:schemeClr val="bg1"/>
                </a:solidFill>
                <a:latin typeface="Arial" panose="020B0604020202020204" pitchFamily="34" charset="0"/>
                <a:ea typeface="ＭＳ Ｐゴシック" panose="020B0600070205080204" pitchFamily="34" charset="-128"/>
              </a:rPr>
              <a:t>HMC Math 178 Summer 2019</a:t>
            </a:r>
          </a:p>
        </p:txBody>
      </p:sp>
      <p:pic>
        <p:nvPicPr>
          <p:cNvPr id="2" name="Picture 1">
            <a:extLst>
              <a:ext uri="{FF2B5EF4-FFF2-40B4-BE49-F238E27FC236}">
                <a16:creationId xmlns:a16="http://schemas.microsoft.com/office/drawing/2014/main" id="{E1CBFCB0-9527-4ADE-986E-EED79B934314}"/>
              </a:ext>
            </a:extLst>
          </p:cNvPr>
          <p:cNvPicPr>
            <a:picLocks noChangeAspect="1"/>
          </p:cNvPicPr>
          <p:nvPr/>
        </p:nvPicPr>
        <p:blipFill>
          <a:blip r:embed="rId2"/>
          <a:stretch>
            <a:fillRect/>
          </a:stretch>
        </p:blipFill>
        <p:spPr>
          <a:xfrm>
            <a:off x="1981200" y="2057400"/>
            <a:ext cx="1976452" cy="419103"/>
          </a:xfrm>
          <a:prstGeom prst="rect">
            <a:avLst/>
          </a:prstGeom>
        </p:spPr>
      </p:pic>
      <p:pic>
        <p:nvPicPr>
          <p:cNvPr id="3" name="Picture 2">
            <a:extLst>
              <a:ext uri="{FF2B5EF4-FFF2-40B4-BE49-F238E27FC236}">
                <a16:creationId xmlns:a16="http://schemas.microsoft.com/office/drawing/2014/main" id="{ED22C635-F767-4642-9577-47C999467960}"/>
              </a:ext>
            </a:extLst>
          </p:cNvPr>
          <p:cNvPicPr>
            <a:picLocks noChangeAspect="1"/>
          </p:cNvPicPr>
          <p:nvPr/>
        </p:nvPicPr>
        <p:blipFill>
          <a:blip r:embed="rId3"/>
          <a:stretch>
            <a:fillRect/>
          </a:stretch>
        </p:blipFill>
        <p:spPr>
          <a:xfrm>
            <a:off x="6705600" y="1650191"/>
            <a:ext cx="2028840" cy="2552719"/>
          </a:xfrm>
          <a:prstGeom prst="rect">
            <a:avLst/>
          </a:prstGeom>
        </p:spPr>
      </p:pic>
      <p:pic>
        <p:nvPicPr>
          <p:cNvPr id="4" name="Picture 3">
            <a:extLst>
              <a:ext uri="{FF2B5EF4-FFF2-40B4-BE49-F238E27FC236}">
                <a16:creationId xmlns:a16="http://schemas.microsoft.com/office/drawing/2014/main" id="{273ACFE3-8720-404E-9A6E-A09D38B666B3}"/>
              </a:ext>
            </a:extLst>
          </p:cNvPr>
          <p:cNvPicPr>
            <a:picLocks noChangeAspect="1"/>
          </p:cNvPicPr>
          <p:nvPr/>
        </p:nvPicPr>
        <p:blipFill>
          <a:blip r:embed="rId4"/>
          <a:stretch>
            <a:fillRect/>
          </a:stretch>
        </p:blipFill>
        <p:spPr>
          <a:xfrm>
            <a:off x="6881814" y="4433097"/>
            <a:ext cx="1676412" cy="1090620"/>
          </a:xfrm>
          <a:prstGeom prst="rect">
            <a:avLst/>
          </a:prstGeom>
        </p:spPr>
      </p:pic>
      <p:pic>
        <p:nvPicPr>
          <p:cNvPr id="5" name="Picture 4">
            <a:extLst>
              <a:ext uri="{FF2B5EF4-FFF2-40B4-BE49-F238E27FC236}">
                <a16:creationId xmlns:a16="http://schemas.microsoft.com/office/drawing/2014/main" id="{C851E7CC-6EBD-48ED-BC6C-155EE777F63B}"/>
              </a:ext>
            </a:extLst>
          </p:cNvPr>
          <p:cNvPicPr>
            <a:picLocks noChangeAspect="1"/>
          </p:cNvPicPr>
          <p:nvPr/>
        </p:nvPicPr>
        <p:blipFill>
          <a:blip r:embed="rId5"/>
          <a:stretch>
            <a:fillRect/>
          </a:stretch>
        </p:blipFill>
        <p:spPr>
          <a:xfrm>
            <a:off x="272861" y="2971800"/>
            <a:ext cx="6323830" cy="3025771"/>
          </a:xfrm>
          <a:prstGeom prst="rect">
            <a:avLst/>
          </a:prstGeom>
        </p:spPr>
      </p:pic>
    </p:spTree>
    <p:extLst>
      <p:ext uri="{BB962C8B-B14F-4D97-AF65-F5344CB8AC3E}">
        <p14:creationId xmlns:p14="http://schemas.microsoft.com/office/powerpoint/2010/main" val="1986755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E0F30758-CABB-47EF-B88F-E1E7D0BA7BF0}"/>
              </a:ext>
            </a:extLst>
          </p:cNvPr>
          <p:cNvSpPr>
            <a:spLocks noGrp="1"/>
          </p:cNvSpPr>
          <p:nvPr>
            <p:ph type="title"/>
          </p:nvPr>
        </p:nvSpPr>
        <p:spPr/>
        <p:txBody>
          <a:bodyPr/>
          <a:lstStyle/>
          <a:p>
            <a:r>
              <a:rPr lang="en-US" altLang="en-US" dirty="0"/>
              <a:t>Kalman filter</a:t>
            </a:r>
          </a:p>
        </p:txBody>
      </p:sp>
      <p:sp>
        <p:nvSpPr>
          <p:cNvPr id="19458" name="Content Placeholder 2">
            <a:extLst>
              <a:ext uri="{FF2B5EF4-FFF2-40B4-BE49-F238E27FC236}">
                <a16:creationId xmlns:a16="http://schemas.microsoft.com/office/drawing/2014/main" id="{80EF6471-2998-4978-BE01-4D22478C52BB}"/>
              </a:ext>
            </a:extLst>
          </p:cNvPr>
          <p:cNvSpPr>
            <a:spLocks noGrp="1"/>
          </p:cNvSpPr>
          <p:nvPr>
            <p:ph idx="1"/>
          </p:nvPr>
        </p:nvSpPr>
        <p:spPr/>
        <p:txBody>
          <a:bodyPr/>
          <a:lstStyle/>
          <a:p>
            <a:pPr marL="0" indent="0">
              <a:buNone/>
            </a:pPr>
            <a:endParaRPr lang="en-US" altLang="en-US" sz="1800" dirty="0"/>
          </a:p>
          <a:p>
            <a:pPr marL="0" indent="0">
              <a:buNone/>
            </a:pPr>
            <a:endParaRPr lang="en-US" altLang="en-US" sz="1800" dirty="0"/>
          </a:p>
          <a:p>
            <a:pPr marL="0" indent="0">
              <a:buNone/>
            </a:pPr>
            <a:endParaRPr lang="en-US" altLang="en-US" sz="1800" dirty="0"/>
          </a:p>
          <a:p>
            <a:pPr marL="0" indent="0">
              <a:buNone/>
            </a:pPr>
            <a:endParaRPr lang="en-US" altLang="en-US" sz="1800" dirty="0"/>
          </a:p>
          <a:p>
            <a:pPr marL="0" indent="0">
              <a:buNone/>
            </a:pPr>
            <a:endParaRPr lang="en-US" altLang="en-US" sz="1800" dirty="0"/>
          </a:p>
          <a:p>
            <a:pPr marL="0" indent="0">
              <a:buNone/>
            </a:pPr>
            <a:endParaRPr lang="en-US" altLang="en-US" sz="1800" dirty="0"/>
          </a:p>
          <a:p>
            <a:pPr marL="0" indent="0">
              <a:buNone/>
            </a:pPr>
            <a:endParaRPr lang="en-US" altLang="en-US" sz="1800" dirty="0"/>
          </a:p>
          <a:p>
            <a:pPr marL="0" indent="0">
              <a:buNone/>
            </a:pPr>
            <a:endParaRPr lang="en-US" altLang="en-US" sz="1800" dirty="0"/>
          </a:p>
          <a:p>
            <a:pPr marL="0" indent="0">
              <a:buNone/>
            </a:pPr>
            <a:endParaRPr lang="en-US" altLang="en-US" sz="1800" dirty="0"/>
          </a:p>
          <a:p>
            <a:pPr marL="0" indent="0">
              <a:buNone/>
            </a:pPr>
            <a:endParaRPr lang="en-US" altLang="en-US" sz="1800" dirty="0"/>
          </a:p>
          <a:p>
            <a:pPr marL="0" indent="0">
              <a:buNone/>
            </a:pPr>
            <a:endParaRPr lang="en-US" altLang="en-US" sz="1800" dirty="0"/>
          </a:p>
          <a:p>
            <a:pPr marL="0" indent="0">
              <a:buNone/>
            </a:pPr>
            <a:r>
              <a:rPr lang="en-US" altLang="en-US" sz="1800" b="1" dirty="0"/>
              <a:t>Kalman filter</a:t>
            </a:r>
            <a:r>
              <a:rPr lang="en-US" altLang="en-US" sz="1800" dirty="0"/>
              <a:t> can be used to fuse these three measurements to find the optimal position of the car</a:t>
            </a:r>
          </a:p>
          <a:p>
            <a:pPr marL="0" indent="0">
              <a:buFont typeface="Arial" panose="020B0604020202020204" pitchFamily="34" charset="0"/>
              <a:buNone/>
            </a:pPr>
            <a:endParaRPr lang="en-US" altLang="en-US" sz="1800" dirty="0"/>
          </a:p>
        </p:txBody>
      </p:sp>
      <p:sp>
        <p:nvSpPr>
          <p:cNvPr id="19459" name="Slide Number Placeholder 3">
            <a:extLst>
              <a:ext uri="{FF2B5EF4-FFF2-40B4-BE49-F238E27FC236}">
                <a16:creationId xmlns:a16="http://schemas.microsoft.com/office/drawing/2014/main" id="{3D69B465-33E0-43DA-893E-E45DA6A82F76}"/>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6A38683-801A-4A10-B69B-9DC353B6F398}" type="slidenum">
              <a:rPr lang="en-US" altLang="en-US" sz="1200" smtClean="0">
                <a:solidFill>
                  <a:schemeClr val="bg1"/>
                </a:solidFill>
                <a:latin typeface="Arial" panose="020B0604020202020204" pitchFamily="34" charset="0"/>
                <a:ea typeface="ＭＳ Ｐゴシック" panose="020B0600070205080204" pitchFamily="34" charset="-128"/>
              </a:rPr>
              <a:pPr>
                <a:spcBef>
                  <a:spcPct val="0"/>
                </a:spcBef>
                <a:buFontTx/>
                <a:buNone/>
              </a:pPr>
              <a:t>12</a:t>
            </a:fld>
            <a:endParaRPr lang="en-US" altLang="en-US" sz="1200">
              <a:solidFill>
                <a:schemeClr val="bg1"/>
              </a:solidFill>
              <a:latin typeface="Arial" panose="020B0604020202020204" pitchFamily="34" charset="0"/>
              <a:ea typeface="ＭＳ Ｐゴシック" panose="020B0600070205080204" pitchFamily="34" charset="-128"/>
            </a:endParaRPr>
          </a:p>
        </p:txBody>
      </p:sp>
      <p:sp>
        <p:nvSpPr>
          <p:cNvPr id="19460" name="Footer Placeholder 4">
            <a:extLst>
              <a:ext uri="{FF2B5EF4-FFF2-40B4-BE49-F238E27FC236}">
                <a16:creationId xmlns:a16="http://schemas.microsoft.com/office/drawing/2014/main" id="{8D22044E-4F20-4179-881C-3DCFF0205A6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200">
                <a:solidFill>
                  <a:schemeClr val="bg1"/>
                </a:solidFill>
                <a:latin typeface="Arial" panose="020B0604020202020204" pitchFamily="34" charset="0"/>
                <a:ea typeface="ＭＳ Ｐゴシック" panose="020B0600070205080204" pitchFamily="34" charset="-128"/>
              </a:rPr>
              <a:t>HMC Math 178 Summer 2019</a:t>
            </a:r>
          </a:p>
        </p:txBody>
      </p:sp>
      <p:pic>
        <p:nvPicPr>
          <p:cNvPr id="2" name="Picture 1">
            <a:extLst>
              <a:ext uri="{FF2B5EF4-FFF2-40B4-BE49-F238E27FC236}">
                <a16:creationId xmlns:a16="http://schemas.microsoft.com/office/drawing/2014/main" id="{6AFB57B4-45F9-4055-9BE7-337C825FEAD2}"/>
              </a:ext>
            </a:extLst>
          </p:cNvPr>
          <p:cNvPicPr>
            <a:picLocks noChangeAspect="1"/>
          </p:cNvPicPr>
          <p:nvPr/>
        </p:nvPicPr>
        <p:blipFill>
          <a:blip r:embed="rId2"/>
          <a:stretch>
            <a:fillRect/>
          </a:stretch>
        </p:blipFill>
        <p:spPr>
          <a:xfrm>
            <a:off x="2188903" y="1676400"/>
            <a:ext cx="4440497" cy="3429000"/>
          </a:xfrm>
          <a:prstGeom prst="rect">
            <a:avLst/>
          </a:prstGeom>
        </p:spPr>
      </p:pic>
    </p:spTree>
    <p:extLst>
      <p:ext uri="{BB962C8B-B14F-4D97-AF65-F5344CB8AC3E}">
        <p14:creationId xmlns:p14="http://schemas.microsoft.com/office/powerpoint/2010/main" val="29608038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E0F30758-CABB-47EF-B88F-E1E7D0BA7BF0}"/>
              </a:ext>
            </a:extLst>
          </p:cNvPr>
          <p:cNvSpPr>
            <a:spLocks noGrp="1"/>
          </p:cNvSpPr>
          <p:nvPr>
            <p:ph type="title"/>
          </p:nvPr>
        </p:nvSpPr>
        <p:spPr/>
        <p:txBody>
          <a:bodyPr/>
          <a:lstStyle/>
          <a:p>
            <a:r>
              <a:rPr lang="en-US" altLang="en-US" dirty="0"/>
              <a:t>Kalman filter – state observers</a:t>
            </a:r>
          </a:p>
        </p:txBody>
      </p:sp>
      <p:sp>
        <p:nvSpPr>
          <p:cNvPr id="19458" name="Content Placeholder 2">
            <a:extLst>
              <a:ext uri="{FF2B5EF4-FFF2-40B4-BE49-F238E27FC236}">
                <a16:creationId xmlns:a16="http://schemas.microsoft.com/office/drawing/2014/main" id="{80EF6471-2998-4978-BE01-4D22478C52BB}"/>
              </a:ext>
            </a:extLst>
          </p:cNvPr>
          <p:cNvSpPr>
            <a:spLocks noGrp="1"/>
          </p:cNvSpPr>
          <p:nvPr>
            <p:ph idx="1"/>
          </p:nvPr>
        </p:nvSpPr>
        <p:spPr/>
        <p:txBody>
          <a:bodyPr/>
          <a:lstStyle/>
          <a:p>
            <a:pPr marL="0" indent="0">
              <a:buNone/>
            </a:pPr>
            <a:endParaRPr lang="en-US" altLang="en-US" sz="1800" dirty="0"/>
          </a:p>
          <a:p>
            <a:pPr marL="0" indent="0">
              <a:buNone/>
            </a:pPr>
            <a:endParaRPr lang="en-US" altLang="en-US" sz="1800" dirty="0"/>
          </a:p>
          <a:p>
            <a:pPr marL="0" indent="0">
              <a:buNone/>
            </a:pPr>
            <a:endParaRPr lang="en-US" altLang="en-US" sz="1800" dirty="0"/>
          </a:p>
          <a:p>
            <a:pPr marL="0" indent="0">
              <a:buNone/>
            </a:pPr>
            <a:endParaRPr lang="en-US" altLang="en-US" sz="1800" dirty="0"/>
          </a:p>
          <a:p>
            <a:pPr marL="0" indent="0">
              <a:buNone/>
            </a:pPr>
            <a:endParaRPr lang="en-US" altLang="en-US" sz="1800" dirty="0"/>
          </a:p>
          <a:p>
            <a:pPr marL="0" indent="0">
              <a:buNone/>
            </a:pPr>
            <a:endParaRPr lang="en-US" altLang="en-US" sz="1800" dirty="0"/>
          </a:p>
          <a:p>
            <a:pPr marL="0" indent="0">
              <a:buNone/>
            </a:pPr>
            <a:endParaRPr lang="en-US" altLang="en-US" sz="1800" dirty="0"/>
          </a:p>
          <a:p>
            <a:pPr marL="0" indent="0">
              <a:buNone/>
            </a:pPr>
            <a:endParaRPr lang="en-US" altLang="en-US" sz="1800" dirty="0"/>
          </a:p>
          <a:p>
            <a:pPr marL="0" indent="0">
              <a:buNone/>
            </a:pPr>
            <a:endParaRPr lang="en-US" altLang="en-US" sz="1800" dirty="0"/>
          </a:p>
          <a:p>
            <a:pPr marL="0" indent="0">
              <a:buNone/>
            </a:pPr>
            <a:endParaRPr lang="en-US" altLang="en-US" sz="1800" dirty="0"/>
          </a:p>
          <a:p>
            <a:pPr marL="0" indent="0">
              <a:buNone/>
            </a:pPr>
            <a:endParaRPr lang="en-US" altLang="en-US" sz="1800" dirty="0"/>
          </a:p>
          <a:p>
            <a:pPr marL="0" indent="0">
              <a:buNone/>
            </a:pPr>
            <a:r>
              <a:rPr lang="en-US" altLang="en-US" sz="1800" dirty="0"/>
              <a:t>We are trying to minimize the difference between the estimated and measured external temperatures</a:t>
            </a:r>
          </a:p>
          <a:p>
            <a:pPr marL="0" indent="0">
              <a:buFont typeface="Arial" panose="020B0604020202020204" pitchFamily="34" charset="0"/>
              <a:buNone/>
            </a:pPr>
            <a:endParaRPr lang="en-US" altLang="en-US" sz="1800" dirty="0"/>
          </a:p>
        </p:txBody>
      </p:sp>
      <p:sp>
        <p:nvSpPr>
          <p:cNvPr id="19459" name="Slide Number Placeholder 3">
            <a:extLst>
              <a:ext uri="{FF2B5EF4-FFF2-40B4-BE49-F238E27FC236}">
                <a16:creationId xmlns:a16="http://schemas.microsoft.com/office/drawing/2014/main" id="{3D69B465-33E0-43DA-893E-E45DA6A82F76}"/>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6A38683-801A-4A10-B69B-9DC353B6F398}" type="slidenum">
              <a:rPr lang="en-US" altLang="en-US" sz="1200" smtClean="0">
                <a:solidFill>
                  <a:schemeClr val="bg1"/>
                </a:solidFill>
                <a:latin typeface="Arial" panose="020B0604020202020204" pitchFamily="34" charset="0"/>
                <a:ea typeface="ＭＳ Ｐゴシック" panose="020B0600070205080204" pitchFamily="34" charset="-128"/>
              </a:rPr>
              <a:pPr>
                <a:spcBef>
                  <a:spcPct val="0"/>
                </a:spcBef>
                <a:buFontTx/>
                <a:buNone/>
              </a:pPr>
              <a:t>13</a:t>
            </a:fld>
            <a:endParaRPr lang="en-US" altLang="en-US" sz="1200">
              <a:solidFill>
                <a:schemeClr val="bg1"/>
              </a:solidFill>
              <a:latin typeface="Arial" panose="020B0604020202020204" pitchFamily="34" charset="0"/>
              <a:ea typeface="ＭＳ Ｐゴシック" panose="020B0600070205080204" pitchFamily="34" charset="-128"/>
            </a:endParaRPr>
          </a:p>
        </p:txBody>
      </p:sp>
      <p:sp>
        <p:nvSpPr>
          <p:cNvPr id="19460" name="Footer Placeholder 4">
            <a:extLst>
              <a:ext uri="{FF2B5EF4-FFF2-40B4-BE49-F238E27FC236}">
                <a16:creationId xmlns:a16="http://schemas.microsoft.com/office/drawing/2014/main" id="{8D22044E-4F20-4179-881C-3DCFF0205A6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200">
                <a:solidFill>
                  <a:schemeClr val="bg1"/>
                </a:solidFill>
                <a:latin typeface="Arial" panose="020B0604020202020204" pitchFamily="34" charset="0"/>
                <a:ea typeface="ＭＳ Ｐゴシック" panose="020B0600070205080204" pitchFamily="34" charset="-128"/>
              </a:rPr>
              <a:t>HMC Math 178 Summer 2019</a:t>
            </a:r>
          </a:p>
        </p:txBody>
      </p:sp>
      <p:pic>
        <p:nvPicPr>
          <p:cNvPr id="3" name="Picture 2">
            <a:extLst>
              <a:ext uri="{FF2B5EF4-FFF2-40B4-BE49-F238E27FC236}">
                <a16:creationId xmlns:a16="http://schemas.microsoft.com/office/drawing/2014/main" id="{C1871976-931F-451C-968E-28D4C15DB4BE}"/>
              </a:ext>
            </a:extLst>
          </p:cNvPr>
          <p:cNvPicPr>
            <a:picLocks noChangeAspect="1"/>
          </p:cNvPicPr>
          <p:nvPr/>
        </p:nvPicPr>
        <p:blipFill>
          <a:blip r:embed="rId2"/>
          <a:stretch>
            <a:fillRect/>
          </a:stretch>
        </p:blipFill>
        <p:spPr>
          <a:xfrm>
            <a:off x="2174418" y="1668431"/>
            <a:ext cx="4835982" cy="3436969"/>
          </a:xfrm>
          <a:prstGeom prst="rect">
            <a:avLst/>
          </a:prstGeom>
        </p:spPr>
      </p:pic>
    </p:spTree>
    <p:extLst>
      <p:ext uri="{BB962C8B-B14F-4D97-AF65-F5344CB8AC3E}">
        <p14:creationId xmlns:p14="http://schemas.microsoft.com/office/powerpoint/2010/main" val="3053701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E0F30758-CABB-47EF-B88F-E1E7D0BA7BF0}"/>
              </a:ext>
            </a:extLst>
          </p:cNvPr>
          <p:cNvSpPr>
            <a:spLocks noGrp="1"/>
          </p:cNvSpPr>
          <p:nvPr>
            <p:ph type="title"/>
          </p:nvPr>
        </p:nvSpPr>
        <p:spPr/>
        <p:txBody>
          <a:bodyPr/>
          <a:lstStyle/>
          <a:p>
            <a:r>
              <a:rPr lang="en-US" altLang="en-US" dirty="0"/>
              <a:t>Kalman filter – state observers</a:t>
            </a:r>
          </a:p>
        </p:txBody>
      </p:sp>
      <p:sp>
        <p:nvSpPr>
          <p:cNvPr id="19458" name="Content Placeholder 2">
            <a:extLst>
              <a:ext uri="{FF2B5EF4-FFF2-40B4-BE49-F238E27FC236}">
                <a16:creationId xmlns:a16="http://schemas.microsoft.com/office/drawing/2014/main" id="{80EF6471-2998-4978-BE01-4D22478C52BB}"/>
              </a:ext>
            </a:extLst>
          </p:cNvPr>
          <p:cNvSpPr>
            <a:spLocks noGrp="1"/>
          </p:cNvSpPr>
          <p:nvPr>
            <p:ph idx="1"/>
          </p:nvPr>
        </p:nvSpPr>
        <p:spPr/>
        <p:txBody>
          <a:bodyPr/>
          <a:lstStyle/>
          <a:p>
            <a:pPr marL="0" indent="0">
              <a:buNone/>
            </a:pPr>
            <a:endParaRPr lang="en-US" altLang="en-US" sz="1800" dirty="0"/>
          </a:p>
          <a:p>
            <a:pPr marL="0" indent="0">
              <a:buNone/>
            </a:pPr>
            <a:endParaRPr lang="en-US" altLang="en-US" sz="1800" dirty="0"/>
          </a:p>
          <a:p>
            <a:pPr marL="0" indent="0">
              <a:buNone/>
            </a:pPr>
            <a:endParaRPr lang="en-US" altLang="en-US" sz="1800" dirty="0"/>
          </a:p>
          <a:p>
            <a:pPr marL="0" indent="0">
              <a:buNone/>
            </a:pPr>
            <a:endParaRPr lang="en-US" altLang="en-US" sz="1800" dirty="0"/>
          </a:p>
          <a:p>
            <a:pPr marL="0" indent="0">
              <a:buNone/>
            </a:pPr>
            <a:endParaRPr lang="en-US" altLang="en-US" sz="1800" dirty="0"/>
          </a:p>
          <a:p>
            <a:pPr marL="0" indent="0">
              <a:buNone/>
            </a:pPr>
            <a:endParaRPr lang="en-US" altLang="en-US" sz="1800" dirty="0"/>
          </a:p>
          <a:p>
            <a:pPr marL="0" indent="0">
              <a:buNone/>
            </a:pPr>
            <a:endParaRPr lang="en-US" altLang="en-US" sz="1800" dirty="0"/>
          </a:p>
          <a:p>
            <a:pPr marL="0" indent="0">
              <a:buNone/>
            </a:pPr>
            <a:endParaRPr lang="en-US" altLang="en-US" sz="1800" dirty="0"/>
          </a:p>
          <a:p>
            <a:pPr marL="0" indent="0">
              <a:buNone/>
            </a:pPr>
            <a:endParaRPr lang="en-US" altLang="en-US" sz="1800" dirty="0"/>
          </a:p>
          <a:p>
            <a:pPr marL="0" indent="0">
              <a:buNone/>
            </a:pPr>
            <a:endParaRPr lang="en-US" altLang="en-US" sz="1800" dirty="0"/>
          </a:p>
          <a:p>
            <a:pPr marL="0" indent="0">
              <a:buNone/>
            </a:pPr>
            <a:endParaRPr lang="en-US" altLang="en-US" sz="1800" dirty="0"/>
          </a:p>
          <a:p>
            <a:pPr marL="0" indent="0">
              <a:buFont typeface="Arial" panose="020B0604020202020204" pitchFamily="34" charset="0"/>
              <a:buNone/>
            </a:pPr>
            <a:endParaRPr lang="en-US" altLang="en-US" sz="1800" dirty="0"/>
          </a:p>
          <a:p>
            <a:pPr marL="0" indent="0">
              <a:buFont typeface="Arial" panose="020B0604020202020204" pitchFamily="34" charset="0"/>
              <a:buNone/>
            </a:pPr>
            <a:r>
              <a:rPr lang="en-US" altLang="en-US" sz="1800" b="1" dirty="0"/>
              <a:t>State observer</a:t>
            </a:r>
            <a:r>
              <a:rPr lang="en-US" altLang="en-US" sz="1800" dirty="0"/>
              <a:t> a feedback control system with controller gain </a:t>
            </a:r>
            <a:r>
              <a:rPr lang="en-US" altLang="en-US" sz="1800" i="1" dirty="0"/>
              <a:t>K</a:t>
            </a:r>
            <a:endParaRPr lang="en-US" altLang="en-US" sz="1800" b="1" dirty="0"/>
          </a:p>
        </p:txBody>
      </p:sp>
      <p:sp>
        <p:nvSpPr>
          <p:cNvPr id="19459" name="Slide Number Placeholder 3">
            <a:extLst>
              <a:ext uri="{FF2B5EF4-FFF2-40B4-BE49-F238E27FC236}">
                <a16:creationId xmlns:a16="http://schemas.microsoft.com/office/drawing/2014/main" id="{3D69B465-33E0-43DA-893E-E45DA6A82F76}"/>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6A38683-801A-4A10-B69B-9DC353B6F398}" type="slidenum">
              <a:rPr lang="en-US" altLang="en-US" sz="1200" smtClean="0">
                <a:solidFill>
                  <a:schemeClr val="bg1"/>
                </a:solidFill>
                <a:latin typeface="Arial" panose="020B0604020202020204" pitchFamily="34" charset="0"/>
                <a:ea typeface="ＭＳ Ｐゴシック" panose="020B0600070205080204" pitchFamily="34" charset="-128"/>
              </a:rPr>
              <a:pPr>
                <a:spcBef>
                  <a:spcPct val="0"/>
                </a:spcBef>
                <a:buFontTx/>
                <a:buNone/>
              </a:pPr>
              <a:t>14</a:t>
            </a:fld>
            <a:endParaRPr lang="en-US" altLang="en-US" sz="1200">
              <a:solidFill>
                <a:schemeClr val="bg1"/>
              </a:solidFill>
              <a:latin typeface="Arial" panose="020B0604020202020204" pitchFamily="34" charset="0"/>
              <a:ea typeface="ＭＳ Ｐゴシック" panose="020B0600070205080204" pitchFamily="34" charset="-128"/>
            </a:endParaRPr>
          </a:p>
        </p:txBody>
      </p:sp>
      <p:sp>
        <p:nvSpPr>
          <p:cNvPr id="19460" name="Footer Placeholder 4">
            <a:extLst>
              <a:ext uri="{FF2B5EF4-FFF2-40B4-BE49-F238E27FC236}">
                <a16:creationId xmlns:a16="http://schemas.microsoft.com/office/drawing/2014/main" id="{8D22044E-4F20-4179-881C-3DCFF0205A6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200">
                <a:solidFill>
                  <a:schemeClr val="bg1"/>
                </a:solidFill>
                <a:latin typeface="Arial" panose="020B0604020202020204" pitchFamily="34" charset="0"/>
                <a:ea typeface="ＭＳ Ｐゴシック" panose="020B0600070205080204" pitchFamily="34" charset="-128"/>
              </a:rPr>
              <a:t>HMC Math 178 Summer 2019</a:t>
            </a:r>
          </a:p>
        </p:txBody>
      </p:sp>
      <p:pic>
        <p:nvPicPr>
          <p:cNvPr id="2" name="Picture 1">
            <a:extLst>
              <a:ext uri="{FF2B5EF4-FFF2-40B4-BE49-F238E27FC236}">
                <a16:creationId xmlns:a16="http://schemas.microsoft.com/office/drawing/2014/main" id="{7D64BA24-8F24-497F-9096-027AD4AA93A3}"/>
              </a:ext>
            </a:extLst>
          </p:cNvPr>
          <p:cNvPicPr>
            <a:picLocks noChangeAspect="1"/>
          </p:cNvPicPr>
          <p:nvPr/>
        </p:nvPicPr>
        <p:blipFill>
          <a:blip r:embed="rId2"/>
          <a:stretch>
            <a:fillRect/>
          </a:stretch>
        </p:blipFill>
        <p:spPr>
          <a:xfrm>
            <a:off x="609600" y="1562074"/>
            <a:ext cx="7924800" cy="4000526"/>
          </a:xfrm>
          <a:prstGeom prst="rect">
            <a:avLst/>
          </a:prstGeom>
        </p:spPr>
      </p:pic>
    </p:spTree>
    <p:extLst>
      <p:ext uri="{BB962C8B-B14F-4D97-AF65-F5344CB8AC3E}">
        <p14:creationId xmlns:p14="http://schemas.microsoft.com/office/powerpoint/2010/main" val="896109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E0F30758-CABB-47EF-B88F-E1E7D0BA7BF0}"/>
              </a:ext>
            </a:extLst>
          </p:cNvPr>
          <p:cNvSpPr>
            <a:spLocks noGrp="1"/>
          </p:cNvSpPr>
          <p:nvPr>
            <p:ph type="title"/>
          </p:nvPr>
        </p:nvSpPr>
        <p:spPr/>
        <p:txBody>
          <a:bodyPr/>
          <a:lstStyle/>
          <a:p>
            <a:r>
              <a:rPr lang="en-US" altLang="en-US" dirty="0"/>
              <a:t>Kalman filter – optimal state estimator</a:t>
            </a:r>
          </a:p>
        </p:txBody>
      </p:sp>
      <p:sp>
        <p:nvSpPr>
          <p:cNvPr id="19458" name="Content Placeholder 2">
            <a:extLst>
              <a:ext uri="{FF2B5EF4-FFF2-40B4-BE49-F238E27FC236}">
                <a16:creationId xmlns:a16="http://schemas.microsoft.com/office/drawing/2014/main" id="{80EF6471-2998-4978-BE01-4D22478C52BB}"/>
              </a:ext>
            </a:extLst>
          </p:cNvPr>
          <p:cNvSpPr>
            <a:spLocks noGrp="1"/>
          </p:cNvSpPr>
          <p:nvPr>
            <p:ph idx="1"/>
          </p:nvPr>
        </p:nvSpPr>
        <p:spPr/>
        <p:txBody>
          <a:bodyPr/>
          <a:lstStyle/>
          <a:p>
            <a:pPr marL="0" indent="0">
              <a:buNone/>
            </a:pPr>
            <a:r>
              <a:rPr lang="en-US" altLang="en-US" sz="1800" dirty="0"/>
              <a:t>   </a:t>
            </a:r>
          </a:p>
        </p:txBody>
      </p:sp>
      <p:sp>
        <p:nvSpPr>
          <p:cNvPr id="19459" name="Slide Number Placeholder 3">
            <a:extLst>
              <a:ext uri="{FF2B5EF4-FFF2-40B4-BE49-F238E27FC236}">
                <a16:creationId xmlns:a16="http://schemas.microsoft.com/office/drawing/2014/main" id="{3D69B465-33E0-43DA-893E-E45DA6A82F76}"/>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6A38683-801A-4A10-B69B-9DC353B6F398}" type="slidenum">
              <a:rPr lang="en-US" altLang="en-US" sz="1200" smtClean="0">
                <a:solidFill>
                  <a:schemeClr val="bg1"/>
                </a:solidFill>
                <a:latin typeface="Arial" panose="020B0604020202020204" pitchFamily="34" charset="0"/>
                <a:ea typeface="ＭＳ Ｐゴシック" panose="020B0600070205080204" pitchFamily="34" charset="-128"/>
              </a:rPr>
              <a:pPr>
                <a:spcBef>
                  <a:spcPct val="0"/>
                </a:spcBef>
                <a:buFontTx/>
                <a:buNone/>
              </a:pPr>
              <a:t>15</a:t>
            </a:fld>
            <a:endParaRPr lang="en-US" altLang="en-US" sz="1200">
              <a:solidFill>
                <a:schemeClr val="bg1"/>
              </a:solidFill>
              <a:latin typeface="Arial" panose="020B0604020202020204" pitchFamily="34" charset="0"/>
              <a:ea typeface="ＭＳ Ｐゴシック" panose="020B0600070205080204" pitchFamily="34" charset="-128"/>
            </a:endParaRPr>
          </a:p>
        </p:txBody>
      </p:sp>
      <p:sp>
        <p:nvSpPr>
          <p:cNvPr id="19460" name="Footer Placeholder 4">
            <a:extLst>
              <a:ext uri="{FF2B5EF4-FFF2-40B4-BE49-F238E27FC236}">
                <a16:creationId xmlns:a16="http://schemas.microsoft.com/office/drawing/2014/main" id="{8D22044E-4F20-4179-881C-3DCFF0205A6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200">
                <a:solidFill>
                  <a:schemeClr val="bg1"/>
                </a:solidFill>
                <a:latin typeface="Arial" panose="020B0604020202020204" pitchFamily="34" charset="0"/>
                <a:ea typeface="ＭＳ Ｐゴシック" panose="020B0600070205080204" pitchFamily="34" charset="-128"/>
              </a:rPr>
              <a:t>HMC Math 178 Summer 2019</a:t>
            </a:r>
          </a:p>
        </p:txBody>
      </p:sp>
      <p:pic>
        <p:nvPicPr>
          <p:cNvPr id="2" name="Picture 1">
            <a:extLst>
              <a:ext uri="{FF2B5EF4-FFF2-40B4-BE49-F238E27FC236}">
                <a16:creationId xmlns:a16="http://schemas.microsoft.com/office/drawing/2014/main" id="{90EF66C7-02FC-4189-A511-EB13D485DDA9}"/>
              </a:ext>
            </a:extLst>
          </p:cNvPr>
          <p:cNvPicPr>
            <a:picLocks noChangeAspect="1"/>
          </p:cNvPicPr>
          <p:nvPr/>
        </p:nvPicPr>
        <p:blipFill>
          <a:blip r:embed="rId2"/>
          <a:stretch>
            <a:fillRect/>
          </a:stretch>
        </p:blipFill>
        <p:spPr>
          <a:xfrm>
            <a:off x="2371691" y="1600200"/>
            <a:ext cx="3879081" cy="1356125"/>
          </a:xfrm>
          <a:prstGeom prst="rect">
            <a:avLst/>
          </a:prstGeom>
        </p:spPr>
      </p:pic>
      <p:pic>
        <p:nvPicPr>
          <p:cNvPr id="4" name="Picture 3">
            <a:extLst>
              <a:ext uri="{FF2B5EF4-FFF2-40B4-BE49-F238E27FC236}">
                <a16:creationId xmlns:a16="http://schemas.microsoft.com/office/drawing/2014/main" id="{28CA0FA3-E954-46CE-91CA-5DE3975E0644}"/>
              </a:ext>
            </a:extLst>
          </p:cNvPr>
          <p:cNvPicPr>
            <a:picLocks noChangeAspect="1"/>
          </p:cNvPicPr>
          <p:nvPr/>
        </p:nvPicPr>
        <p:blipFill>
          <a:blip r:embed="rId3"/>
          <a:stretch>
            <a:fillRect/>
          </a:stretch>
        </p:blipFill>
        <p:spPr>
          <a:xfrm>
            <a:off x="2371691" y="2819400"/>
            <a:ext cx="4562509" cy="3305199"/>
          </a:xfrm>
          <a:prstGeom prst="rect">
            <a:avLst/>
          </a:prstGeom>
        </p:spPr>
      </p:pic>
    </p:spTree>
    <p:extLst>
      <p:ext uri="{BB962C8B-B14F-4D97-AF65-F5344CB8AC3E}">
        <p14:creationId xmlns:p14="http://schemas.microsoft.com/office/powerpoint/2010/main" val="3720199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E0F30758-CABB-47EF-B88F-E1E7D0BA7BF0}"/>
              </a:ext>
            </a:extLst>
          </p:cNvPr>
          <p:cNvSpPr>
            <a:spLocks noGrp="1"/>
          </p:cNvSpPr>
          <p:nvPr>
            <p:ph type="title"/>
          </p:nvPr>
        </p:nvSpPr>
        <p:spPr/>
        <p:txBody>
          <a:bodyPr/>
          <a:lstStyle/>
          <a:p>
            <a:r>
              <a:rPr lang="en-US" altLang="en-US" dirty="0"/>
              <a:t>Kalman filter – optimal state estimator</a:t>
            </a:r>
          </a:p>
        </p:txBody>
      </p:sp>
      <p:sp>
        <p:nvSpPr>
          <p:cNvPr id="19458" name="Content Placeholder 2">
            <a:extLst>
              <a:ext uri="{FF2B5EF4-FFF2-40B4-BE49-F238E27FC236}">
                <a16:creationId xmlns:a16="http://schemas.microsoft.com/office/drawing/2014/main" id="{80EF6471-2998-4978-BE01-4D22478C52BB}"/>
              </a:ext>
            </a:extLst>
          </p:cNvPr>
          <p:cNvSpPr>
            <a:spLocks noGrp="1"/>
          </p:cNvSpPr>
          <p:nvPr>
            <p:ph idx="1"/>
          </p:nvPr>
        </p:nvSpPr>
        <p:spPr/>
        <p:txBody>
          <a:bodyPr/>
          <a:lstStyle/>
          <a:p>
            <a:pPr marL="0" indent="0">
              <a:buNone/>
            </a:pPr>
            <a:r>
              <a:rPr lang="en-US" altLang="en-US" sz="1800" dirty="0"/>
              <a:t>   </a:t>
            </a:r>
          </a:p>
          <a:p>
            <a:pPr marL="0" indent="0">
              <a:buFont typeface="Arial" panose="020B0604020202020204" pitchFamily="34" charset="0"/>
              <a:buNone/>
            </a:pPr>
            <a:endParaRPr lang="en-US" altLang="en-US" sz="1800" dirty="0"/>
          </a:p>
        </p:txBody>
      </p:sp>
      <p:sp>
        <p:nvSpPr>
          <p:cNvPr id="19459" name="Slide Number Placeholder 3">
            <a:extLst>
              <a:ext uri="{FF2B5EF4-FFF2-40B4-BE49-F238E27FC236}">
                <a16:creationId xmlns:a16="http://schemas.microsoft.com/office/drawing/2014/main" id="{3D69B465-33E0-43DA-893E-E45DA6A82F76}"/>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6A38683-801A-4A10-B69B-9DC353B6F398}" type="slidenum">
              <a:rPr lang="en-US" altLang="en-US" sz="1200" smtClean="0">
                <a:solidFill>
                  <a:schemeClr val="bg1"/>
                </a:solidFill>
                <a:latin typeface="Arial" panose="020B0604020202020204" pitchFamily="34" charset="0"/>
                <a:ea typeface="ＭＳ Ｐゴシック" panose="020B0600070205080204" pitchFamily="34" charset="-128"/>
              </a:rPr>
              <a:pPr>
                <a:spcBef>
                  <a:spcPct val="0"/>
                </a:spcBef>
                <a:buFontTx/>
                <a:buNone/>
              </a:pPr>
              <a:t>16</a:t>
            </a:fld>
            <a:endParaRPr lang="en-US" altLang="en-US" sz="1200">
              <a:solidFill>
                <a:schemeClr val="bg1"/>
              </a:solidFill>
              <a:latin typeface="Arial" panose="020B0604020202020204" pitchFamily="34" charset="0"/>
              <a:ea typeface="ＭＳ Ｐゴシック" panose="020B0600070205080204" pitchFamily="34" charset="-128"/>
            </a:endParaRPr>
          </a:p>
        </p:txBody>
      </p:sp>
      <p:sp>
        <p:nvSpPr>
          <p:cNvPr id="19460" name="Footer Placeholder 4">
            <a:extLst>
              <a:ext uri="{FF2B5EF4-FFF2-40B4-BE49-F238E27FC236}">
                <a16:creationId xmlns:a16="http://schemas.microsoft.com/office/drawing/2014/main" id="{8D22044E-4F20-4179-881C-3DCFF0205A6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200">
                <a:solidFill>
                  <a:schemeClr val="bg1"/>
                </a:solidFill>
                <a:latin typeface="Arial" panose="020B0604020202020204" pitchFamily="34" charset="0"/>
                <a:ea typeface="ＭＳ Ｐゴシック" panose="020B0600070205080204" pitchFamily="34" charset="-128"/>
              </a:rPr>
              <a:t>HMC Math 178 Summer 2019</a:t>
            </a:r>
          </a:p>
        </p:txBody>
      </p:sp>
      <p:pic>
        <p:nvPicPr>
          <p:cNvPr id="3" name="Picture 2">
            <a:extLst>
              <a:ext uri="{FF2B5EF4-FFF2-40B4-BE49-F238E27FC236}">
                <a16:creationId xmlns:a16="http://schemas.microsoft.com/office/drawing/2014/main" id="{0746D154-97ED-49FF-ABED-4F2C97C7516E}"/>
              </a:ext>
            </a:extLst>
          </p:cNvPr>
          <p:cNvPicPr>
            <a:picLocks noChangeAspect="1"/>
          </p:cNvPicPr>
          <p:nvPr/>
        </p:nvPicPr>
        <p:blipFill>
          <a:blip r:embed="rId2"/>
          <a:stretch>
            <a:fillRect/>
          </a:stretch>
        </p:blipFill>
        <p:spPr>
          <a:xfrm>
            <a:off x="838200" y="1598435"/>
            <a:ext cx="7460837" cy="4525963"/>
          </a:xfrm>
          <a:prstGeom prst="rect">
            <a:avLst/>
          </a:prstGeom>
        </p:spPr>
      </p:pic>
    </p:spTree>
    <p:extLst>
      <p:ext uri="{BB962C8B-B14F-4D97-AF65-F5344CB8AC3E}">
        <p14:creationId xmlns:p14="http://schemas.microsoft.com/office/powerpoint/2010/main" val="936176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E0F30758-CABB-47EF-B88F-E1E7D0BA7BF0}"/>
              </a:ext>
            </a:extLst>
          </p:cNvPr>
          <p:cNvSpPr>
            <a:spLocks noGrp="1"/>
          </p:cNvSpPr>
          <p:nvPr>
            <p:ph type="title"/>
          </p:nvPr>
        </p:nvSpPr>
        <p:spPr/>
        <p:txBody>
          <a:bodyPr/>
          <a:lstStyle/>
          <a:p>
            <a:r>
              <a:rPr lang="en-US" altLang="en-US" dirty="0"/>
              <a:t>Kalman filter – optimal state estimator algorithm</a:t>
            </a:r>
          </a:p>
        </p:txBody>
      </p:sp>
      <p:sp>
        <p:nvSpPr>
          <p:cNvPr id="19458" name="Content Placeholder 2">
            <a:extLst>
              <a:ext uri="{FF2B5EF4-FFF2-40B4-BE49-F238E27FC236}">
                <a16:creationId xmlns:a16="http://schemas.microsoft.com/office/drawing/2014/main" id="{80EF6471-2998-4978-BE01-4D22478C52BB}"/>
              </a:ext>
            </a:extLst>
          </p:cNvPr>
          <p:cNvSpPr>
            <a:spLocks noGrp="1"/>
          </p:cNvSpPr>
          <p:nvPr>
            <p:ph idx="1"/>
          </p:nvPr>
        </p:nvSpPr>
        <p:spPr/>
        <p:txBody>
          <a:bodyPr/>
          <a:lstStyle/>
          <a:p>
            <a:pPr marL="0" indent="0">
              <a:buNone/>
            </a:pPr>
            <a:r>
              <a:rPr lang="en-US" altLang="en-US" sz="1800" dirty="0"/>
              <a:t>   </a:t>
            </a:r>
          </a:p>
          <a:p>
            <a:pPr marL="0" indent="0">
              <a:buFont typeface="Arial" panose="020B0604020202020204" pitchFamily="34" charset="0"/>
              <a:buNone/>
            </a:pPr>
            <a:endParaRPr lang="en-US" altLang="en-US" sz="1800" dirty="0"/>
          </a:p>
        </p:txBody>
      </p:sp>
      <p:sp>
        <p:nvSpPr>
          <p:cNvPr id="19459" name="Slide Number Placeholder 3">
            <a:extLst>
              <a:ext uri="{FF2B5EF4-FFF2-40B4-BE49-F238E27FC236}">
                <a16:creationId xmlns:a16="http://schemas.microsoft.com/office/drawing/2014/main" id="{3D69B465-33E0-43DA-893E-E45DA6A82F76}"/>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6A38683-801A-4A10-B69B-9DC353B6F398}" type="slidenum">
              <a:rPr lang="en-US" altLang="en-US" sz="1200" smtClean="0">
                <a:solidFill>
                  <a:schemeClr val="bg1"/>
                </a:solidFill>
                <a:latin typeface="Arial" panose="020B0604020202020204" pitchFamily="34" charset="0"/>
                <a:ea typeface="ＭＳ Ｐゴシック" panose="020B0600070205080204" pitchFamily="34" charset="-128"/>
              </a:rPr>
              <a:pPr>
                <a:spcBef>
                  <a:spcPct val="0"/>
                </a:spcBef>
                <a:buFontTx/>
                <a:buNone/>
              </a:pPr>
              <a:t>17</a:t>
            </a:fld>
            <a:endParaRPr lang="en-US" altLang="en-US" sz="1200">
              <a:solidFill>
                <a:schemeClr val="bg1"/>
              </a:solidFill>
              <a:latin typeface="Arial" panose="020B0604020202020204" pitchFamily="34" charset="0"/>
              <a:ea typeface="ＭＳ Ｐゴシック" panose="020B0600070205080204" pitchFamily="34" charset="-128"/>
            </a:endParaRPr>
          </a:p>
        </p:txBody>
      </p:sp>
      <p:sp>
        <p:nvSpPr>
          <p:cNvPr id="19460" name="Footer Placeholder 4">
            <a:extLst>
              <a:ext uri="{FF2B5EF4-FFF2-40B4-BE49-F238E27FC236}">
                <a16:creationId xmlns:a16="http://schemas.microsoft.com/office/drawing/2014/main" id="{8D22044E-4F20-4179-881C-3DCFF0205A6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200">
                <a:solidFill>
                  <a:schemeClr val="bg1"/>
                </a:solidFill>
                <a:latin typeface="Arial" panose="020B0604020202020204" pitchFamily="34" charset="0"/>
                <a:ea typeface="ＭＳ Ｐゴシック" panose="020B0600070205080204" pitchFamily="34" charset="-128"/>
              </a:rPr>
              <a:t>HMC Math 178 Summer 2019</a:t>
            </a:r>
          </a:p>
        </p:txBody>
      </p:sp>
      <p:pic>
        <p:nvPicPr>
          <p:cNvPr id="2" name="Picture 1">
            <a:extLst>
              <a:ext uri="{FF2B5EF4-FFF2-40B4-BE49-F238E27FC236}">
                <a16:creationId xmlns:a16="http://schemas.microsoft.com/office/drawing/2014/main" id="{9DF76075-6A9B-41C5-BF04-432FF76D95C9}"/>
              </a:ext>
            </a:extLst>
          </p:cNvPr>
          <p:cNvPicPr>
            <a:picLocks noChangeAspect="1"/>
          </p:cNvPicPr>
          <p:nvPr/>
        </p:nvPicPr>
        <p:blipFill>
          <a:blip r:embed="rId2"/>
          <a:stretch>
            <a:fillRect/>
          </a:stretch>
        </p:blipFill>
        <p:spPr>
          <a:xfrm>
            <a:off x="228600" y="1676400"/>
            <a:ext cx="5715000" cy="678596"/>
          </a:xfrm>
          <a:prstGeom prst="rect">
            <a:avLst/>
          </a:prstGeom>
        </p:spPr>
      </p:pic>
      <p:pic>
        <p:nvPicPr>
          <p:cNvPr id="3" name="Picture 2">
            <a:extLst>
              <a:ext uri="{FF2B5EF4-FFF2-40B4-BE49-F238E27FC236}">
                <a16:creationId xmlns:a16="http://schemas.microsoft.com/office/drawing/2014/main" id="{E3A430A0-EFC6-47C3-99E9-FEDFB7FE0230}"/>
              </a:ext>
            </a:extLst>
          </p:cNvPr>
          <p:cNvPicPr>
            <a:picLocks noChangeAspect="1"/>
          </p:cNvPicPr>
          <p:nvPr/>
        </p:nvPicPr>
        <p:blipFill>
          <a:blip r:embed="rId3"/>
          <a:stretch>
            <a:fillRect/>
          </a:stretch>
        </p:blipFill>
        <p:spPr>
          <a:xfrm>
            <a:off x="1371600" y="1981200"/>
            <a:ext cx="3008671" cy="707881"/>
          </a:xfrm>
          <a:prstGeom prst="rect">
            <a:avLst/>
          </a:prstGeom>
        </p:spPr>
      </p:pic>
      <p:pic>
        <p:nvPicPr>
          <p:cNvPr id="4" name="Picture 3">
            <a:extLst>
              <a:ext uri="{FF2B5EF4-FFF2-40B4-BE49-F238E27FC236}">
                <a16:creationId xmlns:a16="http://schemas.microsoft.com/office/drawing/2014/main" id="{9AE550EE-9F4F-4F48-9F09-868B7EA8F32E}"/>
              </a:ext>
            </a:extLst>
          </p:cNvPr>
          <p:cNvPicPr>
            <a:picLocks noChangeAspect="1"/>
          </p:cNvPicPr>
          <p:nvPr/>
        </p:nvPicPr>
        <p:blipFill>
          <a:blip r:embed="rId4"/>
          <a:stretch>
            <a:fillRect/>
          </a:stretch>
        </p:blipFill>
        <p:spPr>
          <a:xfrm>
            <a:off x="6553200" y="1676400"/>
            <a:ext cx="1981199" cy="853810"/>
          </a:xfrm>
          <a:prstGeom prst="rect">
            <a:avLst/>
          </a:prstGeom>
        </p:spPr>
      </p:pic>
      <p:pic>
        <p:nvPicPr>
          <p:cNvPr id="5" name="Picture 4">
            <a:extLst>
              <a:ext uri="{FF2B5EF4-FFF2-40B4-BE49-F238E27FC236}">
                <a16:creationId xmlns:a16="http://schemas.microsoft.com/office/drawing/2014/main" id="{1F47F5A9-3C97-471B-B809-856823CA262E}"/>
              </a:ext>
            </a:extLst>
          </p:cNvPr>
          <p:cNvPicPr>
            <a:picLocks noChangeAspect="1"/>
          </p:cNvPicPr>
          <p:nvPr/>
        </p:nvPicPr>
        <p:blipFill>
          <a:blip r:embed="rId5"/>
          <a:stretch>
            <a:fillRect/>
          </a:stretch>
        </p:blipFill>
        <p:spPr>
          <a:xfrm>
            <a:off x="1066800" y="3846194"/>
            <a:ext cx="6477000" cy="2269917"/>
          </a:xfrm>
          <a:prstGeom prst="rect">
            <a:avLst/>
          </a:prstGeom>
        </p:spPr>
      </p:pic>
      <p:pic>
        <p:nvPicPr>
          <p:cNvPr id="6" name="Picture 5">
            <a:extLst>
              <a:ext uri="{FF2B5EF4-FFF2-40B4-BE49-F238E27FC236}">
                <a16:creationId xmlns:a16="http://schemas.microsoft.com/office/drawing/2014/main" id="{CAEAA923-256D-4388-A31A-B99C8B4F833B}"/>
              </a:ext>
            </a:extLst>
          </p:cNvPr>
          <p:cNvPicPr>
            <a:picLocks noChangeAspect="1"/>
          </p:cNvPicPr>
          <p:nvPr/>
        </p:nvPicPr>
        <p:blipFill>
          <a:blip r:embed="rId6"/>
          <a:stretch>
            <a:fillRect/>
          </a:stretch>
        </p:blipFill>
        <p:spPr>
          <a:xfrm>
            <a:off x="2133600" y="2579427"/>
            <a:ext cx="4453247" cy="1687773"/>
          </a:xfrm>
          <a:prstGeom prst="rect">
            <a:avLst/>
          </a:prstGeom>
        </p:spPr>
      </p:pic>
    </p:spTree>
    <p:extLst>
      <p:ext uri="{BB962C8B-B14F-4D97-AF65-F5344CB8AC3E}">
        <p14:creationId xmlns:p14="http://schemas.microsoft.com/office/powerpoint/2010/main" val="1719541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E0F30758-CABB-47EF-B88F-E1E7D0BA7BF0}"/>
              </a:ext>
            </a:extLst>
          </p:cNvPr>
          <p:cNvSpPr>
            <a:spLocks noGrp="1"/>
          </p:cNvSpPr>
          <p:nvPr>
            <p:ph type="title"/>
          </p:nvPr>
        </p:nvSpPr>
        <p:spPr/>
        <p:txBody>
          <a:bodyPr/>
          <a:lstStyle/>
          <a:p>
            <a:r>
              <a:rPr lang="en-US" altLang="en-US" dirty="0"/>
              <a:t>Probabilistic models – measurement</a:t>
            </a:r>
          </a:p>
        </p:txBody>
      </p:sp>
      <p:sp>
        <p:nvSpPr>
          <p:cNvPr id="19458" name="Content Placeholder 2">
            <a:extLst>
              <a:ext uri="{FF2B5EF4-FFF2-40B4-BE49-F238E27FC236}">
                <a16:creationId xmlns:a16="http://schemas.microsoft.com/office/drawing/2014/main" id="{80EF6471-2998-4978-BE01-4D22478C52BB}"/>
              </a:ext>
            </a:extLst>
          </p:cNvPr>
          <p:cNvSpPr>
            <a:spLocks noGrp="1"/>
          </p:cNvSpPr>
          <p:nvPr>
            <p:ph idx="1"/>
          </p:nvPr>
        </p:nvSpPr>
        <p:spPr/>
        <p:txBody>
          <a:bodyPr/>
          <a:lstStyle/>
          <a:p>
            <a:pPr marL="0" indent="0">
              <a:buNone/>
            </a:pPr>
            <a:r>
              <a:rPr lang="en-US" altLang="en-US" sz="1800" dirty="0"/>
              <a:t>   </a:t>
            </a:r>
          </a:p>
          <a:p>
            <a:pPr marL="0" indent="0">
              <a:buFont typeface="Arial" panose="020B0604020202020204" pitchFamily="34" charset="0"/>
              <a:buNone/>
            </a:pPr>
            <a:endParaRPr lang="en-US" altLang="en-US" sz="1800" dirty="0"/>
          </a:p>
        </p:txBody>
      </p:sp>
      <p:sp>
        <p:nvSpPr>
          <p:cNvPr id="19459" name="Slide Number Placeholder 3">
            <a:extLst>
              <a:ext uri="{FF2B5EF4-FFF2-40B4-BE49-F238E27FC236}">
                <a16:creationId xmlns:a16="http://schemas.microsoft.com/office/drawing/2014/main" id="{3D69B465-33E0-43DA-893E-E45DA6A82F76}"/>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6A38683-801A-4A10-B69B-9DC353B6F398}" type="slidenum">
              <a:rPr lang="en-US" altLang="en-US" sz="1200" smtClean="0">
                <a:solidFill>
                  <a:schemeClr val="bg1"/>
                </a:solidFill>
                <a:latin typeface="Arial" panose="020B0604020202020204" pitchFamily="34" charset="0"/>
                <a:ea typeface="ＭＳ Ｐゴシック" panose="020B0600070205080204" pitchFamily="34" charset="-128"/>
              </a:rPr>
              <a:pPr>
                <a:spcBef>
                  <a:spcPct val="0"/>
                </a:spcBef>
                <a:buFontTx/>
                <a:buNone/>
              </a:pPr>
              <a:t>18</a:t>
            </a:fld>
            <a:endParaRPr lang="en-US" altLang="en-US" sz="1200">
              <a:solidFill>
                <a:schemeClr val="bg1"/>
              </a:solidFill>
              <a:latin typeface="Arial" panose="020B0604020202020204" pitchFamily="34" charset="0"/>
              <a:ea typeface="ＭＳ Ｐゴシック" panose="020B0600070205080204" pitchFamily="34" charset="-128"/>
            </a:endParaRPr>
          </a:p>
        </p:txBody>
      </p:sp>
      <p:sp>
        <p:nvSpPr>
          <p:cNvPr id="19460" name="Footer Placeholder 4">
            <a:extLst>
              <a:ext uri="{FF2B5EF4-FFF2-40B4-BE49-F238E27FC236}">
                <a16:creationId xmlns:a16="http://schemas.microsoft.com/office/drawing/2014/main" id="{8D22044E-4F20-4179-881C-3DCFF0205A6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200">
                <a:solidFill>
                  <a:schemeClr val="bg1"/>
                </a:solidFill>
                <a:latin typeface="Arial" panose="020B0604020202020204" pitchFamily="34" charset="0"/>
                <a:ea typeface="ＭＳ Ｐゴシック" panose="020B0600070205080204" pitchFamily="34" charset="-128"/>
              </a:rPr>
              <a:t>HMC Math 178 Summer 2019</a:t>
            </a:r>
          </a:p>
        </p:txBody>
      </p:sp>
      <p:pic>
        <p:nvPicPr>
          <p:cNvPr id="2" name="Picture 1">
            <a:extLst>
              <a:ext uri="{FF2B5EF4-FFF2-40B4-BE49-F238E27FC236}">
                <a16:creationId xmlns:a16="http://schemas.microsoft.com/office/drawing/2014/main" id="{93310A63-D1A8-4D0C-94B4-84EB4D40C975}"/>
              </a:ext>
            </a:extLst>
          </p:cNvPr>
          <p:cNvPicPr>
            <a:picLocks noChangeAspect="1"/>
          </p:cNvPicPr>
          <p:nvPr/>
        </p:nvPicPr>
        <p:blipFill>
          <a:blip r:embed="rId2"/>
          <a:stretch>
            <a:fillRect/>
          </a:stretch>
        </p:blipFill>
        <p:spPr>
          <a:xfrm>
            <a:off x="878654" y="1909734"/>
            <a:ext cx="7386692" cy="3881466"/>
          </a:xfrm>
          <a:prstGeom prst="rect">
            <a:avLst/>
          </a:prstGeom>
        </p:spPr>
      </p:pic>
    </p:spTree>
    <p:extLst>
      <p:ext uri="{BB962C8B-B14F-4D97-AF65-F5344CB8AC3E}">
        <p14:creationId xmlns:p14="http://schemas.microsoft.com/office/powerpoint/2010/main" val="3995453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E0F30758-CABB-47EF-B88F-E1E7D0BA7BF0}"/>
              </a:ext>
            </a:extLst>
          </p:cNvPr>
          <p:cNvSpPr>
            <a:spLocks noGrp="1"/>
          </p:cNvSpPr>
          <p:nvPr>
            <p:ph type="title"/>
          </p:nvPr>
        </p:nvSpPr>
        <p:spPr/>
        <p:txBody>
          <a:bodyPr/>
          <a:lstStyle/>
          <a:p>
            <a:r>
              <a:rPr lang="en-US" altLang="en-US" dirty="0"/>
              <a:t>Probabilistic models – smoothing vs filtering</a:t>
            </a:r>
          </a:p>
        </p:txBody>
      </p:sp>
      <p:sp>
        <p:nvSpPr>
          <p:cNvPr id="19458" name="Content Placeholder 2">
            <a:extLst>
              <a:ext uri="{FF2B5EF4-FFF2-40B4-BE49-F238E27FC236}">
                <a16:creationId xmlns:a16="http://schemas.microsoft.com/office/drawing/2014/main" id="{80EF6471-2998-4978-BE01-4D22478C52BB}"/>
              </a:ext>
            </a:extLst>
          </p:cNvPr>
          <p:cNvSpPr>
            <a:spLocks noGrp="1"/>
          </p:cNvSpPr>
          <p:nvPr>
            <p:ph idx="1"/>
          </p:nvPr>
        </p:nvSpPr>
        <p:spPr/>
        <p:txBody>
          <a:bodyPr/>
          <a:lstStyle/>
          <a:p>
            <a:pPr marL="0" indent="0">
              <a:buNone/>
            </a:pPr>
            <a:r>
              <a:rPr lang="en-US" altLang="en-US" sz="1800" dirty="0"/>
              <a:t>Most complexity in pose estimation lies in the nonlinear nature of the orientation and the fact that orientation can be parametrized in different ways. When all the measurement data is used in our model this is know as </a:t>
            </a:r>
            <a:r>
              <a:rPr lang="en-US" altLang="en-US" sz="1800" i="1" dirty="0"/>
              <a:t>smoothing</a:t>
            </a:r>
            <a:r>
              <a:rPr lang="en-US" altLang="en-US" sz="1800" dirty="0"/>
              <a:t>. This is computation intensive and assumes all measurement data is available for our estimate. The other class of estimation we will model is known as </a:t>
            </a:r>
            <a:r>
              <a:rPr lang="en-US" altLang="en-US" sz="1800" i="1" dirty="0"/>
              <a:t>filtering</a:t>
            </a:r>
            <a:r>
              <a:rPr lang="en-US" altLang="en-US" sz="1800" dirty="0"/>
              <a:t>. In filtering we estimate </a:t>
            </a:r>
            <a:r>
              <a:rPr lang="en-US" altLang="en-US" sz="1800" i="1" dirty="0"/>
              <a:t>x</a:t>
            </a:r>
            <a:r>
              <a:rPr lang="en-US" altLang="en-US" sz="1800" dirty="0"/>
              <a:t> using all measurements up to and including time </a:t>
            </a:r>
            <a:r>
              <a:rPr lang="en-US" altLang="en-US" sz="1800" i="1" dirty="0"/>
              <a:t>t</a:t>
            </a:r>
          </a:p>
        </p:txBody>
      </p:sp>
      <p:sp>
        <p:nvSpPr>
          <p:cNvPr id="19459" name="Slide Number Placeholder 3">
            <a:extLst>
              <a:ext uri="{FF2B5EF4-FFF2-40B4-BE49-F238E27FC236}">
                <a16:creationId xmlns:a16="http://schemas.microsoft.com/office/drawing/2014/main" id="{3D69B465-33E0-43DA-893E-E45DA6A82F76}"/>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6A38683-801A-4A10-B69B-9DC353B6F398}" type="slidenum">
              <a:rPr lang="en-US" altLang="en-US" sz="1200" smtClean="0">
                <a:solidFill>
                  <a:schemeClr val="bg1"/>
                </a:solidFill>
                <a:latin typeface="Arial" panose="020B0604020202020204" pitchFamily="34" charset="0"/>
                <a:ea typeface="ＭＳ Ｐゴシック" panose="020B0600070205080204" pitchFamily="34" charset="-128"/>
              </a:rPr>
              <a:pPr>
                <a:spcBef>
                  <a:spcPct val="0"/>
                </a:spcBef>
                <a:buFontTx/>
                <a:buNone/>
              </a:pPr>
              <a:t>19</a:t>
            </a:fld>
            <a:endParaRPr lang="en-US" altLang="en-US" sz="1200">
              <a:solidFill>
                <a:schemeClr val="bg1"/>
              </a:solidFill>
              <a:latin typeface="Arial" panose="020B0604020202020204" pitchFamily="34" charset="0"/>
              <a:ea typeface="ＭＳ Ｐゴシック" panose="020B0600070205080204" pitchFamily="34" charset="-128"/>
            </a:endParaRPr>
          </a:p>
        </p:txBody>
      </p:sp>
      <p:sp>
        <p:nvSpPr>
          <p:cNvPr id="19460" name="Footer Placeholder 4">
            <a:extLst>
              <a:ext uri="{FF2B5EF4-FFF2-40B4-BE49-F238E27FC236}">
                <a16:creationId xmlns:a16="http://schemas.microsoft.com/office/drawing/2014/main" id="{8D22044E-4F20-4179-881C-3DCFF0205A6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200">
                <a:solidFill>
                  <a:schemeClr val="bg1"/>
                </a:solidFill>
                <a:latin typeface="Arial" panose="020B0604020202020204" pitchFamily="34" charset="0"/>
                <a:ea typeface="ＭＳ Ｐゴシック" panose="020B0600070205080204" pitchFamily="34" charset="-128"/>
              </a:rPr>
              <a:t>HMC Math 178 Summer 2019</a:t>
            </a:r>
          </a:p>
        </p:txBody>
      </p:sp>
    </p:spTree>
    <p:extLst>
      <p:ext uri="{BB962C8B-B14F-4D97-AF65-F5344CB8AC3E}">
        <p14:creationId xmlns:p14="http://schemas.microsoft.com/office/powerpoint/2010/main" val="4080329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a:extLst>
              <a:ext uri="{FF2B5EF4-FFF2-40B4-BE49-F238E27FC236}">
                <a16:creationId xmlns:a16="http://schemas.microsoft.com/office/drawing/2014/main" id="{7F66E0DB-1547-49D2-92AE-6E85EEBC7B2F}"/>
              </a:ext>
            </a:extLst>
          </p:cNvPr>
          <p:cNvSpPr>
            <a:spLocks noGrp="1"/>
          </p:cNvSpPr>
          <p:nvPr>
            <p:ph type="title"/>
          </p:nvPr>
        </p:nvSpPr>
        <p:spPr/>
        <p:txBody>
          <a:bodyPr/>
          <a:lstStyle/>
          <a:p>
            <a:pPr eaLnBrk="1" hangingPunct="1"/>
            <a:r>
              <a:rPr lang="en-US" altLang="en-US"/>
              <a:t>Topics</a:t>
            </a:r>
          </a:p>
        </p:txBody>
      </p:sp>
      <p:sp>
        <p:nvSpPr>
          <p:cNvPr id="14338" name="Rectangle 3">
            <a:extLst>
              <a:ext uri="{FF2B5EF4-FFF2-40B4-BE49-F238E27FC236}">
                <a16:creationId xmlns:a16="http://schemas.microsoft.com/office/drawing/2014/main" id="{EB4C022A-7985-46B6-A1FC-A65A6B7262F9}"/>
              </a:ext>
            </a:extLst>
          </p:cNvPr>
          <p:cNvSpPr>
            <a:spLocks noGrp="1"/>
          </p:cNvSpPr>
          <p:nvPr>
            <p:ph idx="1"/>
          </p:nvPr>
        </p:nvSpPr>
        <p:spPr/>
        <p:txBody>
          <a:bodyPr/>
          <a:lstStyle/>
          <a:p>
            <a:pPr eaLnBrk="1" hangingPunct="1"/>
            <a:r>
              <a:rPr lang="en-US" altLang="en-US" sz="1800" dirty="0"/>
              <a:t>General discussion of navigation, body frames and quaternions</a:t>
            </a:r>
          </a:p>
          <a:p>
            <a:pPr eaLnBrk="1" hangingPunct="1"/>
            <a:r>
              <a:rPr lang="en-US" altLang="en-US" sz="1800" dirty="0"/>
              <a:t>IMU sensors: accelerometer, gyroscope and vector magnetometer and errors</a:t>
            </a:r>
          </a:p>
          <a:p>
            <a:pPr eaLnBrk="1" hangingPunct="1"/>
            <a:r>
              <a:rPr lang="en-US" altLang="en-US" sz="1800" dirty="0"/>
              <a:t>General discussion of Kalman filter (algorithms 2 – 5 from paper)</a:t>
            </a:r>
          </a:p>
          <a:p>
            <a:pPr eaLnBrk="1" hangingPunct="1"/>
            <a:r>
              <a:rPr lang="en-US" altLang="en-US" sz="1800" dirty="0"/>
              <a:t>Intro to optimization / smoothing estimate math from paper (algorithm 1)</a:t>
            </a:r>
          </a:p>
          <a:p>
            <a:pPr eaLnBrk="1" hangingPunct="1"/>
            <a:r>
              <a:rPr lang="en-US" altLang="en-US" sz="1800" dirty="0"/>
              <a:t>Intro to EKF math from paper (algorithm 3)</a:t>
            </a:r>
          </a:p>
          <a:p>
            <a:pPr eaLnBrk="1" hangingPunct="1"/>
            <a:r>
              <a:rPr lang="en-US" altLang="en-US" sz="1800" dirty="0"/>
              <a:t>Results from running HMOG user accelerometer, gyroscope and magnetometer (3d) dataset using EKF algorithm implementation for orientation estimate with error, bias</a:t>
            </a:r>
            <a:endParaRPr lang="en-US" altLang="en-US" sz="1600" dirty="0"/>
          </a:p>
        </p:txBody>
      </p:sp>
      <p:sp>
        <p:nvSpPr>
          <p:cNvPr id="14339" name="Footer Placeholder 1">
            <a:extLst>
              <a:ext uri="{FF2B5EF4-FFF2-40B4-BE49-F238E27FC236}">
                <a16:creationId xmlns:a16="http://schemas.microsoft.com/office/drawing/2014/main" id="{90822C74-155F-4B9C-A03B-C296725CC01C}"/>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400">
                <a:solidFill>
                  <a:schemeClr val="bg1"/>
                </a:solidFill>
                <a:latin typeface="Arial" panose="020B0604020202020204" pitchFamily="34" charset="0"/>
                <a:ea typeface="ＭＳ Ｐゴシック" panose="020B0600070205080204" pitchFamily="34" charset="-128"/>
              </a:rPr>
              <a:t>HMC Math 178 Summer 2019</a:t>
            </a:r>
            <a:endParaRPr lang="en-US" altLang="en-US" sz="1200">
              <a:solidFill>
                <a:schemeClr val="bg1"/>
              </a:solidFill>
              <a:latin typeface="Arial" panose="020B0604020202020204" pitchFamily="34" charset="0"/>
              <a:ea typeface="ＭＳ Ｐゴシック" panose="020B0600070205080204" pitchFamily="34" charset="-128"/>
            </a:endParaRPr>
          </a:p>
        </p:txBody>
      </p:sp>
      <p:sp>
        <p:nvSpPr>
          <p:cNvPr id="14340" name="Slide Number Placeholder 2">
            <a:extLst>
              <a:ext uri="{FF2B5EF4-FFF2-40B4-BE49-F238E27FC236}">
                <a16:creationId xmlns:a16="http://schemas.microsoft.com/office/drawing/2014/main" id="{DCDE3D1C-944A-4A30-B7C6-841806AE0114}"/>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39500F5-F946-4617-AE73-6A06B91309BB}" type="slidenum">
              <a:rPr lang="en-US" altLang="en-US" sz="1200" smtClean="0">
                <a:solidFill>
                  <a:schemeClr val="bg1"/>
                </a:solidFill>
                <a:latin typeface="Arial" panose="020B0604020202020204" pitchFamily="34" charset="0"/>
                <a:ea typeface="ＭＳ Ｐゴシック" panose="020B0600070205080204" pitchFamily="34" charset="-128"/>
              </a:rPr>
              <a:pPr>
                <a:spcBef>
                  <a:spcPct val="0"/>
                </a:spcBef>
                <a:buFontTx/>
                <a:buNone/>
              </a:pPr>
              <a:t>2</a:t>
            </a:fld>
            <a:endParaRPr lang="en-US" altLang="en-US" sz="1200">
              <a:solidFill>
                <a:schemeClr val="bg1"/>
              </a:solidFill>
              <a:latin typeface="Arial" panose="020B0604020202020204" pitchFamily="34" charset="0"/>
              <a:ea typeface="ＭＳ Ｐゴシック" panose="020B0600070205080204" pitchFamily="34" charset="-128"/>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E0F30758-CABB-47EF-B88F-E1E7D0BA7BF0}"/>
              </a:ext>
            </a:extLst>
          </p:cNvPr>
          <p:cNvSpPr>
            <a:spLocks noGrp="1"/>
          </p:cNvSpPr>
          <p:nvPr>
            <p:ph type="title"/>
          </p:nvPr>
        </p:nvSpPr>
        <p:spPr/>
        <p:txBody>
          <a:bodyPr/>
          <a:lstStyle/>
          <a:p>
            <a:r>
              <a:rPr lang="en-US" altLang="en-US" dirty="0"/>
              <a:t>Probabilistic models – </a:t>
            </a:r>
            <a:r>
              <a:rPr lang="en-US" b="0" dirty="0"/>
              <a:t>estimation</a:t>
            </a:r>
            <a:endParaRPr lang="en-US" altLang="en-US" dirty="0"/>
          </a:p>
        </p:txBody>
      </p:sp>
      <p:sp>
        <p:nvSpPr>
          <p:cNvPr id="19458" name="Content Placeholder 2">
            <a:extLst>
              <a:ext uri="{FF2B5EF4-FFF2-40B4-BE49-F238E27FC236}">
                <a16:creationId xmlns:a16="http://schemas.microsoft.com/office/drawing/2014/main" id="{80EF6471-2998-4978-BE01-4D22478C52BB}"/>
              </a:ext>
            </a:extLst>
          </p:cNvPr>
          <p:cNvSpPr>
            <a:spLocks noGrp="1"/>
          </p:cNvSpPr>
          <p:nvPr>
            <p:ph idx="1"/>
          </p:nvPr>
        </p:nvSpPr>
        <p:spPr/>
        <p:txBody>
          <a:bodyPr/>
          <a:lstStyle/>
          <a:p>
            <a:pPr marL="0" indent="0">
              <a:lnSpc>
                <a:spcPct val="150000"/>
              </a:lnSpc>
              <a:buNone/>
            </a:pPr>
            <a:r>
              <a:rPr lang="en-US" altLang="en-US" sz="1800" b="1" dirty="0"/>
              <a:t>Orientation estimation</a:t>
            </a:r>
          </a:p>
        </p:txBody>
      </p:sp>
      <p:sp>
        <p:nvSpPr>
          <p:cNvPr id="19459" name="Slide Number Placeholder 3">
            <a:extLst>
              <a:ext uri="{FF2B5EF4-FFF2-40B4-BE49-F238E27FC236}">
                <a16:creationId xmlns:a16="http://schemas.microsoft.com/office/drawing/2014/main" id="{3D69B465-33E0-43DA-893E-E45DA6A82F76}"/>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6A38683-801A-4A10-B69B-9DC353B6F398}" type="slidenum">
              <a:rPr lang="en-US" altLang="en-US" sz="1200" smtClean="0">
                <a:solidFill>
                  <a:schemeClr val="bg1"/>
                </a:solidFill>
                <a:latin typeface="Arial" panose="020B0604020202020204" pitchFamily="34" charset="0"/>
                <a:ea typeface="ＭＳ Ｐゴシック" panose="020B0600070205080204" pitchFamily="34" charset="-128"/>
              </a:rPr>
              <a:pPr>
                <a:spcBef>
                  <a:spcPct val="0"/>
                </a:spcBef>
                <a:buFontTx/>
                <a:buNone/>
              </a:pPr>
              <a:t>20</a:t>
            </a:fld>
            <a:endParaRPr lang="en-US" altLang="en-US" sz="1200">
              <a:solidFill>
                <a:schemeClr val="bg1"/>
              </a:solidFill>
              <a:latin typeface="Arial" panose="020B0604020202020204" pitchFamily="34" charset="0"/>
              <a:ea typeface="ＭＳ Ｐゴシック" panose="020B0600070205080204" pitchFamily="34" charset="-128"/>
            </a:endParaRPr>
          </a:p>
        </p:txBody>
      </p:sp>
      <p:sp>
        <p:nvSpPr>
          <p:cNvPr id="19460" name="Footer Placeholder 4">
            <a:extLst>
              <a:ext uri="{FF2B5EF4-FFF2-40B4-BE49-F238E27FC236}">
                <a16:creationId xmlns:a16="http://schemas.microsoft.com/office/drawing/2014/main" id="{8D22044E-4F20-4179-881C-3DCFF0205A6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200">
                <a:solidFill>
                  <a:schemeClr val="bg1"/>
                </a:solidFill>
                <a:latin typeface="Arial" panose="020B0604020202020204" pitchFamily="34" charset="0"/>
                <a:ea typeface="ＭＳ Ｐゴシック" panose="020B0600070205080204" pitchFamily="34" charset="-128"/>
              </a:rPr>
              <a:t>HMC Math 178 Summer 2019</a:t>
            </a:r>
          </a:p>
        </p:txBody>
      </p:sp>
      <p:pic>
        <p:nvPicPr>
          <p:cNvPr id="3" name="Picture 2">
            <a:extLst>
              <a:ext uri="{FF2B5EF4-FFF2-40B4-BE49-F238E27FC236}">
                <a16:creationId xmlns:a16="http://schemas.microsoft.com/office/drawing/2014/main" id="{05BA0FA7-ABF2-4A7D-A5A4-6A61E37407CE}"/>
              </a:ext>
            </a:extLst>
          </p:cNvPr>
          <p:cNvPicPr>
            <a:picLocks noChangeAspect="1"/>
          </p:cNvPicPr>
          <p:nvPr/>
        </p:nvPicPr>
        <p:blipFill>
          <a:blip r:embed="rId2"/>
          <a:stretch>
            <a:fillRect/>
          </a:stretch>
        </p:blipFill>
        <p:spPr>
          <a:xfrm>
            <a:off x="797691" y="2131209"/>
            <a:ext cx="7548618" cy="2595581"/>
          </a:xfrm>
          <a:prstGeom prst="rect">
            <a:avLst/>
          </a:prstGeom>
        </p:spPr>
      </p:pic>
    </p:spTree>
    <p:extLst>
      <p:ext uri="{BB962C8B-B14F-4D97-AF65-F5344CB8AC3E}">
        <p14:creationId xmlns:p14="http://schemas.microsoft.com/office/powerpoint/2010/main" val="1711029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E0F30758-CABB-47EF-B88F-E1E7D0BA7BF0}"/>
              </a:ext>
            </a:extLst>
          </p:cNvPr>
          <p:cNvSpPr>
            <a:spLocks noGrp="1"/>
          </p:cNvSpPr>
          <p:nvPr>
            <p:ph type="title"/>
          </p:nvPr>
        </p:nvSpPr>
        <p:spPr/>
        <p:txBody>
          <a:bodyPr/>
          <a:lstStyle/>
          <a:p>
            <a:r>
              <a:rPr lang="en-US" altLang="en-US" dirty="0"/>
              <a:t>Gauss-Newton optimization</a:t>
            </a:r>
          </a:p>
        </p:txBody>
      </p:sp>
      <p:sp>
        <p:nvSpPr>
          <p:cNvPr id="19458" name="Content Placeholder 2">
            <a:extLst>
              <a:ext uri="{FF2B5EF4-FFF2-40B4-BE49-F238E27FC236}">
                <a16:creationId xmlns:a16="http://schemas.microsoft.com/office/drawing/2014/main" id="{80EF6471-2998-4978-BE01-4D22478C52BB}"/>
              </a:ext>
            </a:extLst>
          </p:cNvPr>
          <p:cNvSpPr>
            <a:spLocks noGrp="1"/>
          </p:cNvSpPr>
          <p:nvPr>
            <p:ph idx="1"/>
          </p:nvPr>
        </p:nvSpPr>
        <p:spPr/>
        <p:txBody>
          <a:bodyPr/>
          <a:lstStyle/>
          <a:p>
            <a:pPr marL="0" indent="0">
              <a:buNone/>
            </a:pPr>
            <a:r>
              <a:rPr lang="en-US" altLang="en-US" sz="1800" b="1" dirty="0"/>
              <a:t>Smoothing in an optimization framework</a:t>
            </a:r>
          </a:p>
          <a:p>
            <a:pPr marL="0" indent="0">
              <a:buFont typeface="Arial" panose="020B0604020202020204" pitchFamily="34" charset="0"/>
              <a:buNone/>
            </a:pPr>
            <a:endParaRPr lang="en-US" altLang="en-US" sz="1800" dirty="0"/>
          </a:p>
        </p:txBody>
      </p:sp>
      <p:sp>
        <p:nvSpPr>
          <p:cNvPr id="19459" name="Slide Number Placeholder 3">
            <a:extLst>
              <a:ext uri="{FF2B5EF4-FFF2-40B4-BE49-F238E27FC236}">
                <a16:creationId xmlns:a16="http://schemas.microsoft.com/office/drawing/2014/main" id="{3D69B465-33E0-43DA-893E-E45DA6A82F76}"/>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6A38683-801A-4A10-B69B-9DC353B6F398}" type="slidenum">
              <a:rPr lang="en-US" altLang="en-US" sz="1200" smtClean="0">
                <a:solidFill>
                  <a:schemeClr val="bg1"/>
                </a:solidFill>
                <a:latin typeface="Arial" panose="020B0604020202020204" pitchFamily="34" charset="0"/>
                <a:ea typeface="ＭＳ Ｐゴシック" panose="020B0600070205080204" pitchFamily="34" charset="-128"/>
              </a:rPr>
              <a:pPr>
                <a:spcBef>
                  <a:spcPct val="0"/>
                </a:spcBef>
                <a:buFontTx/>
                <a:buNone/>
              </a:pPr>
              <a:t>21</a:t>
            </a:fld>
            <a:endParaRPr lang="en-US" altLang="en-US" sz="1200">
              <a:solidFill>
                <a:schemeClr val="bg1"/>
              </a:solidFill>
              <a:latin typeface="Arial" panose="020B0604020202020204" pitchFamily="34" charset="0"/>
              <a:ea typeface="ＭＳ Ｐゴシック" panose="020B0600070205080204" pitchFamily="34" charset="-128"/>
            </a:endParaRPr>
          </a:p>
        </p:txBody>
      </p:sp>
      <p:sp>
        <p:nvSpPr>
          <p:cNvPr id="19460" name="Footer Placeholder 4">
            <a:extLst>
              <a:ext uri="{FF2B5EF4-FFF2-40B4-BE49-F238E27FC236}">
                <a16:creationId xmlns:a16="http://schemas.microsoft.com/office/drawing/2014/main" id="{8D22044E-4F20-4179-881C-3DCFF0205A6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200">
                <a:solidFill>
                  <a:schemeClr val="bg1"/>
                </a:solidFill>
                <a:latin typeface="Arial" panose="020B0604020202020204" pitchFamily="34" charset="0"/>
                <a:ea typeface="ＭＳ Ｐゴシック" panose="020B0600070205080204" pitchFamily="34" charset="-128"/>
              </a:rPr>
              <a:t>HMC Math 178 Summer 2019</a:t>
            </a:r>
          </a:p>
        </p:txBody>
      </p:sp>
      <p:pic>
        <p:nvPicPr>
          <p:cNvPr id="4" name="Picture 3">
            <a:extLst>
              <a:ext uri="{FF2B5EF4-FFF2-40B4-BE49-F238E27FC236}">
                <a16:creationId xmlns:a16="http://schemas.microsoft.com/office/drawing/2014/main" id="{5DEBBA0B-308A-4166-87F7-1C3BA1CFEA52}"/>
              </a:ext>
            </a:extLst>
          </p:cNvPr>
          <p:cNvPicPr>
            <a:picLocks noChangeAspect="1"/>
          </p:cNvPicPr>
          <p:nvPr/>
        </p:nvPicPr>
        <p:blipFill>
          <a:blip r:embed="rId2"/>
          <a:stretch>
            <a:fillRect/>
          </a:stretch>
        </p:blipFill>
        <p:spPr>
          <a:xfrm>
            <a:off x="381000" y="1981200"/>
            <a:ext cx="8536814" cy="4008671"/>
          </a:xfrm>
          <a:prstGeom prst="rect">
            <a:avLst/>
          </a:prstGeom>
        </p:spPr>
      </p:pic>
    </p:spTree>
    <p:extLst>
      <p:ext uri="{BB962C8B-B14F-4D97-AF65-F5344CB8AC3E}">
        <p14:creationId xmlns:p14="http://schemas.microsoft.com/office/powerpoint/2010/main" val="10135255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E0F30758-CABB-47EF-B88F-E1E7D0BA7BF0}"/>
              </a:ext>
            </a:extLst>
          </p:cNvPr>
          <p:cNvSpPr>
            <a:spLocks noGrp="1"/>
          </p:cNvSpPr>
          <p:nvPr>
            <p:ph type="title"/>
          </p:nvPr>
        </p:nvSpPr>
        <p:spPr/>
        <p:txBody>
          <a:bodyPr/>
          <a:lstStyle/>
          <a:p>
            <a:r>
              <a:rPr lang="en-US" altLang="en-US" dirty="0"/>
              <a:t>Gauss-Newton optimization</a:t>
            </a:r>
          </a:p>
        </p:txBody>
      </p:sp>
      <p:sp>
        <p:nvSpPr>
          <p:cNvPr id="19458" name="Content Placeholder 2">
            <a:extLst>
              <a:ext uri="{FF2B5EF4-FFF2-40B4-BE49-F238E27FC236}">
                <a16:creationId xmlns:a16="http://schemas.microsoft.com/office/drawing/2014/main" id="{80EF6471-2998-4978-BE01-4D22478C52BB}"/>
              </a:ext>
            </a:extLst>
          </p:cNvPr>
          <p:cNvSpPr>
            <a:spLocks noGrp="1"/>
          </p:cNvSpPr>
          <p:nvPr>
            <p:ph idx="1"/>
          </p:nvPr>
        </p:nvSpPr>
        <p:spPr/>
        <p:txBody>
          <a:bodyPr/>
          <a:lstStyle/>
          <a:p>
            <a:pPr marL="0" indent="0">
              <a:buNone/>
            </a:pPr>
            <a:r>
              <a:rPr lang="en-US" altLang="en-US" sz="1800" b="1" dirty="0"/>
              <a:t>Smoothing in an optimization framework</a:t>
            </a:r>
          </a:p>
          <a:p>
            <a:pPr marL="0" indent="0">
              <a:buFont typeface="Arial" panose="020B0604020202020204" pitchFamily="34" charset="0"/>
              <a:buNone/>
            </a:pPr>
            <a:endParaRPr lang="en-US" altLang="en-US" sz="1800" dirty="0"/>
          </a:p>
        </p:txBody>
      </p:sp>
      <p:sp>
        <p:nvSpPr>
          <p:cNvPr id="19459" name="Slide Number Placeholder 3">
            <a:extLst>
              <a:ext uri="{FF2B5EF4-FFF2-40B4-BE49-F238E27FC236}">
                <a16:creationId xmlns:a16="http://schemas.microsoft.com/office/drawing/2014/main" id="{3D69B465-33E0-43DA-893E-E45DA6A82F76}"/>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6A38683-801A-4A10-B69B-9DC353B6F398}" type="slidenum">
              <a:rPr lang="en-US" altLang="en-US" sz="1200" smtClean="0">
                <a:solidFill>
                  <a:schemeClr val="bg1"/>
                </a:solidFill>
                <a:latin typeface="Arial" panose="020B0604020202020204" pitchFamily="34" charset="0"/>
                <a:ea typeface="ＭＳ Ｐゴシック" panose="020B0600070205080204" pitchFamily="34" charset="-128"/>
              </a:rPr>
              <a:pPr>
                <a:spcBef>
                  <a:spcPct val="0"/>
                </a:spcBef>
                <a:buFontTx/>
                <a:buNone/>
              </a:pPr>
              <a:t>22</a:t>
            </a:fld>
            <a:endParaRPr lang="en-US" altLang="en-US" sz="1200">
              <a:solidFill>
                <a:schemeClr val="bg1"/>
              </a:solidFill>
              <a:latin typeface="Arial" panose="020B0604020202020204" pitchFamily="34" charset="0"/>
              <a:ea typeface="ＭＳ Ｐゴシック" panose="020B0600070205080204" pitchFamily="34" charset="-128"/>
            </a:endParaRPr>
          </a:p>
        </p:txBody>
      </p:sp>
      <p:sp>
        <p:nvSpPr>
          <p:cNvPr id="19460" name="Footer Placeholder 4">
            <a:extLst>
              <a:ext uri="{FF2B5EF4-FFF2-40B4-BE49-F238E27FC236}">
                <a16:creationId xmlns:a16="http://schemas.microsoft.com/office/drawing/2014/main" id="{8D22044E-4F20-4179-881C-3DCFF0205A6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200">
                <a:solidFill>
                  <a:schemeClr val="bg1"/>
                </a:solidFill>
                <a:latin typeface="Arial" panose="020B0604020202020204" pitchFamily="34" charset="0"/>
                <a:ea typeface="ＭＳ Ｐゴシック" panose="020B0600070205080204" pitchFamily="34" charset="-128"/>
              </a:rPr>
              <a:t>HMC Math 178 Summer 2019</a:t>
            </a:r>
          </a:p>
        </p:txBody>
      </p:sp>
      <p:pic>
        <p:nvPicPr>
          <p:cNvPr id="2" name="Picture 1">
            <a:extLst>
              <a:ext uri="{FF2B5EF4-FFF2-40B4-BE49-F238E27FC236}">
                <a16:creationId xmlns:a16="http://schemas.microsoft.com/office/drawing/2014/main" id="{4AE09BA2-F642-4B58-B2AE-C3B4B5E2241A}"/>
              </a:ext>
            </a:extLst>
          </p:cNvPr>
          <p:cNvPicPr>
            <a:picLocks noChangeAspect="1"/>
          </p:cNvPicPr>
          <p:nvPr/>
        </p:nvPicPr>
        <p:blipFill>
          <a:blip r:embed="rId2"/>
          <a:stretch>
            <a:fillRect/>
          </a:stretch>
        </p:blipFill>
        <p:spPr>
          <a:xfrm>
            <a:off x="783403" y="1981200"/>
            <a:ext cx="7577193" cy="3305199"/>
          </a:xfrm>
          <a:prstGeom prst="rect">
            <a:avLst/>
          </a:prstGeom>
        </p:spPr>
      </p:pic>
      <p:pic>
        <p:nvPicPr>
          <p:cNvPr id="3" name="Picture 2">
            <a:extLst>
              <a:ext uri="{FF2B5EF4-FFF2-40B4-BE49-F238E27FC236}">
                <a16:creationId xmlns:a16="http://schemas.microsoft.com/office/drawing/2014/main" id="{2D0E5498-722C-4647-8741-7DB6E0036910}"/>
              </a:ext>
            </a:extLst>
          </p:cNvPr>
          <p:cNvPicPr>
            <a:picLocks noChangeAspect="1"/>
          </p:cNvPicPr>
          <p:nvPr/>
        </p:nvPicPr>
        <p:blipFill>
          <a:blip r:embed="rId3"/>
          <a:stretch>
            <a:fillRect/>
          </a:stretch>
        </p:blipFill>
        <p:spPr>
          <a:xfrm>
            <a:off x="762000" y="5362570"/>
            <a:ext cx="7453367" cy="733430"/>
          </a:xfrm>
          <a:prstGeom prst="rect">
            <a:avLst/>
          </a:prstGeom>
        </p:spPr>
      </p:pic>
    </p:spTree>
    <p:extLst>
      <p:ext uri="{BB962C8B-B14F-4D97-AF65-F5344CB8AC3E}">
        <p14:creationId xmlns:p14="http://schemas.microsoft.com/office/powerpoint/2010/main" val="3883285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E0F30758-CABB-47EF-B88F-E1E7D0BA7BF0}"/>
              </a:ext>
            </a:extLst>
          </p:cNvPr>
          <p:cNvSpPr>
            <a:spLocks noGrp="1"/>
          </p:cNvSpPr>
          <p:nvPr>
            <p:ph type="title"/>
          </p:nvPr>
        </p:nvSpPr>
        <p:spPr/>
        <p:txBody>
          <a:bodyPr/>
          <a:lstStyle/>
          <a:p>
            <a:r>
              <a:rPr lang="en-US" altLang="en-US" dirty="0"/>
              <a:t>Gauss-Newton optimization</a:t>
            </a:r>
          </a:p>
        </p:txBody>
      </p:sp>
      <p:sp>
        <p:nvSpPr>
          <p:cNvPr id="19458" name="Content Placeholder 2">
            <a:extLst>
              <a:ext uri="{FF2B5EF4-FFF2-40B4-BE49-F238E27FC236}">
                <a16:creationId xmlns:a16="http://schemas.microsoft.com/office/drawing/2014/main" id="{80EF6471-2998-4978-BE01-4D22478C52BB}"/>
              </a:ext>
            </a:extLst>
          </p:cNvPr>
          <p:cNvSpPr>
            <a:spLocks noGrp="1"/>
          </p:cNvSpPr>
          <p:nvPr>
            <p:ph idx="1"/>
          </p:nvPr>
        </p:nvSpPr>
        <p:spPr/>
        <p:txBody>
          <a:bodyPr/>
          <a:lstStyle/>
          <a:p>
            <a:pPr marL="0" indent="0">
              <a:buNone/>
            </a:pPr>
            <a:r>
              <a:rPr lang="en-US" altLang="en-US" sz="1800" b="1" dirty="0"/>
              <a:t>Smoothing in an optimization framework</a:t>
            </a:r>
          </a:p>
          <a:p>
            <a:pPr marL="0" indent="0">
              <a:buFont typeface="Arial" panose="020B0604020202020204" pitchFamily="34" charset="0"/>
              <a:buNone/>
            </a:pPr>
            <a:endParaRPr lang="en-US" altLang="en-US" sz="1800" dirty="0"/>
          </a:p>
        </p:txBody>
      </p:sp>
      <p:sp>
        <p:nvSpPr>
          <p:cNvPr id="19459" name="Slide Number Placeholder 3">
            <a:extLst>
              <a:ext uri="{FF2B5EF4-FFF2-40B4-BE49-F238E27FC236}">
                <a16:creationId xmlns:a16="http://schemas.microsoft.com/office/drawing/2014/main" id="{3D69B465-33E0-43DA-893E-E45DA6A82F76}"/>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6A38683-801A-4A10-B69B-9DC353B6F398}" type="slidenum">
              <a:rPr lang="en-US" altLang="en-US" sz="1200" smtClean="0">
                <a:solidFill>
                  <a:schemeClr val="bg1"/>
                </a:solidFill>
                <a:latin typeface="Arial" panose="020B0604020202020204" pitchFamily="34" charset="0"/>
                <a:ea typeface="ＭＳ Ｐゴシック" panose="020B0600070205080204" pitchFamily="34" charset="-128"/>
              </a:rPr>
              <a:pPr>
                <a:spcBef>
                  <a:spcPct val="0"/>
                </a:spcBef>
                <a:buFontTx/>
                <a:buNone/>
              </a:pPr>
              <a:t>23</a:t>
            </a:fld>
            <a:endParaRPr lang="en-US" altLang="en-US" sz="1200">
              <a:solidFill>
                <a:schemeClr val="bg1"/>
              </a:solidFill>
              <a:latin typeface="Arial" panose="020B0604020202020204" pitchFamily="34" charset="0"/>
              <a:ea typeface="ＭＳ Ｐゴシック" panose="020B0600070205080204" pitchFamily="34" charset="-128"/>
            </a:endParaRPr>
          </a:p>
        </p:txBody>
      </p:sp>
      <p:sp>
        <p:nvSpPr>
          <p:cNvPr id="19460" name="Footer Placeholder 4">
            <a:extLst>
              <a:ext uri="{FF2B5EF4-FFF2-40B4-BE49-F238E27FC236}">
                <a16:creationId xmlns:a16="http://schemas.microsoft.com/office/drawing/2014/main" id="{8D22044E-4F20-4179-881C-3DCFF0205A6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200">
                <a:solidFill>
                  <a:schemeClr val="bg1"/>
                </a:solidFill>
                <a:latin typeface="Arial" panose="020B0604020202020204" pitchFamily="34" charset="0"/>
                <a:ea typeface="ＭＳ Ｐゴシック" panose="020B0600070205080204" pitchFamily="34" charset="-128"/>
              </a:rPr>
              <a:t>HMC Math 178 Summer 2019</a:t>
            </a:r>
          </a:p>
        </p:txBody>
      </p:sp>
      <p:pic>
        <p:nvPicPr>
          <p:cNvPr id="2" name="Picture 1">
            <a:extLst>
              <a:ext uri="{FF2B5EF4-FFF2-40B4-BE49-F238E27FC236}">
                <a16:creationId xmlns:a16="http://schemas.microsoft.com/office/drawing/2014/main" id="{75BE1327-7C0C-421D-B4FB-4062700443DC}"/>
              </a:ext>
            </a:extLst>
          </p:cNvPr>
          <p:cNvPicPr>
            <a:picLocks noChangeAspect="1"/>
          </p:cNvPicPr>
          <p:nvPr/>
        </p:nvPicPr>
        <p:blipFill>
          <a:blip r:embed="rId2"/>
          <a:stretch>
            <a:fillRect/>
          </a:stretch>
        </p:blipFill>
        <p:spPr>
          <a:xfrm>
            <a:off x="888179" y="2047846"/>
            <a:ext cx="7367641" cy="3971954"/>
          </a:xfrm>
          <a:prstGeom prst="rect">
            <a:avLst/>
          </a:prstGeom>
        </p:spPr>
      </p:pic>
    </p:spTree>
    <p:extLst>
      <p:ext uri="{BB962C8B-B14F-4D97-AF65-F5344CB8AC3E}">
        <p14:creationId xmlns:p14="http://schemas.microsoft.com/office/powerpoint/2010/main" val="2963079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E0F30758-CABB-47EF-B88F-E1E7D0BA7BF0}"/>
              </a:ext>
            </a:extLst>
          </p:cNvPr>
          <p:cNvSpPr>
            <a:spLocks noGrp="1"/>
          </p:cNvSpPr>
          <p:nvPr>
            <p:ph type="title"/>
          </p:nvPr>
        </p:nvSpPr>
        <p:spPr/>
        <p:txBody>
          <a:bodyPr/>
          <a:lstStyle/>
          <a:p>
            <a:r>
              <a:rPr lang="en-US" altLang="en-US" dirty="0"/>
              <a:t>Gauss-Newton optimization</a:t>
            </a:r>
          </a:p>
        </p:txBody>
      </p:sp>
      <p:sp>
        <p:nvSpPr>
          <p:cNvPr id="19458" name="Content Placeholder 2">
            <a:extLst>
              <a:ext uri="{FF2B5EF4-FFF2-40B4-BE49-F238E27FC236}">
                <a16:creationId xmlns:a16="http://schemas.microsoft.com/office/drawing/2014/main" id="{80EF6471-2998-4978-BE01-4D22478C52BB}"/>
              </a:ext>
            </a:extLst>
          </p:cNvPr>
          <p:cNvSpPr>
            <a:spLocks noGrp="1"/>
          </p:cNvSpPr>
          <p:nvPr>
            <p:ph idx="1"/>
          </p:nvPr>
        </p:nvSpPr>
        <p:spPr/>
        <p:txBody>
          <a:bodyPr/>
          <a:lstStyle/>
          <a:p>
            <a:pPr marL="0" indent="0">
              <a:buNone/>
            </a:pPr>
            <a:r>
              <a:rPr lang="en-US" altLang="en-US" sz="1800" b="1" dirty="0"/>
              <a:t>Smoothing in an optimization framework</a:t>
            </a:r>
          </a:p>
          <a:p>
            <a:pPr marL="0" indent="0">
              <a:buFont typeface="Arial" panose="020B0604020202020204" pitchFamily="34" charset="0"/>
              <a:buNone/>
            </a:pPr>
            <a:endParaRPr lang="en-US" altLang="en-US" sz="1800" dirty="0"/>
          </a:p>
        </p:txBody>
      </p:sp>
      <p:sp>
        <p:nvSpPr>
          <p:cNvPr id="19459" name="Slide Number Placeholder 3">
            <a:extLst>
              <a:ext uri="{FF2B5EF4-FFF2-40B4-BE49-F238E27FC236}">
                <a16:creationId xmlns:a16="http://schemas.microsoft.com/office/drawing/2014/main" id="{3D69B465-33E0-43DA-893E-E45DA6A82F76}"/>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6A38683-801A-4A10-B69B-9DC353B6F398}" type="slidenum">
              <a:rPr lang="en-US" altLang="en-US" sz="1200" smtClean="0">
                <a:solidFill>
                  <a:schemeClr val="bg1"/>
                </a:solidFill>
                <a:latin typeface="Arial" panose="020B0604020202020204" pitchFamily="34" charset="0"/>
                <a:ea typeface="ＭＳ Ｐゴシック" panose="020B0600070205080204" pitchFamily="34" charset="-128"/>
              </a:rPr>
              <a:pPr>
                <a:spcBef>
                  <a:spcPct val="0"/>
                </a:spcBef>
                <a:buFontTx/>
                <a:buNone/>
              </a:pPr>
              <a:t>24</a:t>
            </a:fld>
            <a:endParaRPr lang="en-US" altLang="en-US" sz="1200">
              <a:solidFill>
                <a:schemeClr val="bg1"/>
              </a:solidFill>
              <a:latin typeface="Arial" panose="020B0604020202020204" pitchFamily="34" charset="0"/>
              <a:ea typeface="ＭＳ Ｐゴシック" panose="020B0600070205080204" pitchFamily="34" charset="-128"/>
            </a:endParaRPr>
          </a:p>
        </p:txBody>
      </p:sp>
      <p:sp>
        <p:nvSpPr>
          <p:cNvPr id="19460" name="Footer Placeholder 4">
            <a:extLst>
              <a:ext uri="{FF2B5EF4-FFF2-40B4-BE49-F238E27FC236}">
                <a16:creationId xmlns:a16="http://schemas.microsoft.com/office/drawing/2014/main" id="{8D22044E-4F20-4179-881C-3DCFF0205A6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200">
                <a:solidFill>
                  <a:schemeClr val="bg1"/>
                </a:solidFill>
                <a:latin typeface="Arial" panose="020B0604020202020204" pitchFamily="34" charset="0"/>
                <a:ea typeface="ＭＳ Ｐゴシック" panose="020B0600070205080204" pitchFamily="34" charset="-128"/>
              </a:rPr>
              <a:t>HMC Math 178 Summer 2019</a:t>
            </a:r>
          </a:p>
        </p:txBody>
      </p:sp>
      <p:pic>
        <p:nvPicPr>
          <p:cNvPr id="3" name="Picture 2">
            <a:extLst>
              <a:ext uri="{FF2B5EF4-FFF2-40B4-BE49-F238E27FC236}">
                <a16:creationId xmlns:a16="http://schemas.microsoft.com/office/drawing/2014/main" id="{2EF9C9E8-02C1-402A-BAD8-D90F5DB2AAB6}"/>
              </a:ext>
            </a:extLst>
          </p:cNvPr>
          <p:cNvPicPr>
            <a:picLocks noChangeAspect="1"/>
          </p:cNvPicPr>
          <p:nvPr/>
        </p:nvPicPr>
        <p:blipFill>
          <a:blip r:embed="rId2"/>
          <a:stretch>
            <a:fillRect/>
          </a:stretch>
        </p:blipFill>
        <p:spPr>
          <a:xfrm>
            <a:off x="838172" y="2216935"/>
            <a:ext cx="7467655" cy="2424130"/>
          </a:xfrm>
          <a:prstGeom prst="rect">
            <a:avLst/>
          </a:prstGeom>
        </p:spPr>
      </p:pic>
    </p:spTree>
    <p:extLst>
      <p:ext uri="{BB962C8B-B14F-4D97-AF65-F5344CB8AC3E}">
        <p14:creationId xmlns:p14="http://schemas.microsoft.com/office/powerpoint/2010/main" val="22493538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E0F30758-CABB-47EF-B88F-E1E7D0BA7BF0}"/>
              </a:ext>
            </a:extLst>
          </p:cNvPr>
          <p:cNvSpPr>
            <a:spLocks noGrp="1"/>
          </p:cNvSpPr>
          <p:nvPr>
            <p:ph type="title"/>
          </p:nvPr>
        </p:nvSpPr>
        <p:spPr/>
        <p:txBody>
          <a:bodyPr/>
          <a:lstStyle/>
          <a:p>
            <a:r>
              <a:rPr lang="en-US" altLang="en-US" dirty="0"/>
              <a:t>Algorithm 1 - Smoothing estimates of the orientation using optimization</a:t>
            </a:r>
          </a:p>
        </p:txBody>
      </p:sp>
      <p:sp>
        <p:nvSpPr>
          <p:cNvPr id="19458" name="Content Placeholder 2">
            <a:extLst>
              <a:ext uri="{FF2B5EF4-FFF2-40B4-BE49-F238E27FC236}">
                <a16:creationId xmlns:a16="http://schemas.microsoft.com/office/drawing/2014/main" id="{80EF6471-2998-4978-BE01-4D22478C52BB}"/>
              </a:ext>
            </a:extLst>
          </p:cNvPr>
          <p:cNvSpPr>
            <a:spLocks noGrp="1"/>
          </p:cNvSpPr>
          <p:nvPr>
            <p:ph idx="1"/>
          </p:nvPr>
        </p:nvSpPr>
        <p:spPr/>
        <p:txBody>
          <a:bodyPr/>
          <a:lstStyle/>
          <a:p>
            <a:pPr marL="0" indent="0">
              <a:buNone/>
            </a:pPr>
            <a:endParaRPr lang="en-US" altLang="en-US" sz="1800" dirty="0"/>
          </a:p>
          <a:p>
            <a:pPr marL="0" indent="0">
              <a:buFont typeface="Arial" panose="020B0604020202020204" pitchFamily="34" charset="0"/>
              <a:buNone/>
            </a:pPr>
            <a:endParaRPr lang="en-US" altLang="en-US" sz="1800" dirty="0"/>
          </a:p>
        </p:txBody>
      </p:sp>
      <p:sp>
        <p:nvSpPr>
          <p:cNvPr id="19459" name="Slide Number Placeholder 3">
            <a:extLst>
              <a:ext uri="{FF2B5EF4-FFF2-40B4-BE49-F238E27FC236}">
                <a16:creationId xmlns:a16="http://schemas.microsoft.com/office/drawing/2014/main" id="{3D69B465-33E0-43DA-893E-E45DA6A82F76}"/>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6A38683-801A-4A10-B69B-9DC353B6F398}" type="slidenum">
              <a:rPr lang="en-US" altLang="en-US" sz="1200" smtClean="0">
                <a:solidFill>
                  <a:schemeClr val="bg1"/>
                </a:solidFill>
                <a:latin typeface="Arial" panose="020B0604020202020204" pitchFamily="34" charset="0"/>
                <a:ea typeface="ＭＳ Ｐゴシック" panose="020B0600070205080204" pitchFamily="34" charset="-128"/>
              </a:rPr>
              <a:pPr>
                <a:spcBef>
                  <a:spcPct val="0"/>
                </a:spcBef>
                <a:buFontTx/>
                <a:buNone/>
              </a:pPr>
              <a:t>25</a:t>
            </a:fld>
            <a:endParaRPr lang="en-US" altLang="en-US" sz="1200">
              <a:solidFill>
                <a:schemeClr val="bg1"/>
              </a:solidFill>
              <a:latin typeface="Arial" panose="020B0604020202020204" pitchFamily="34" charset="0"/>
              <a:ea typeface="ＭＳ Ｐゴシック" panose="020B0600070205080204" pitchFamily="34" charset="-128"/>
            </a:endParaRPr>
          </a:p>
        </p:txBody>
      </p:sp>
      <p:sp>
        <p:nvSpPr>
          <p:cNvPr id="19460" name="Footer Placeholder 4">
            <a:extLst>
              <a:ext uri="{FF2B5EF4-FFF2-40B4-BE49-F238E27FC236}">
                <a16:creationId xmlns:a16="http://schemas.microsoft.com/office/drawing/2014/main" id="{8D22044E-4F20-4179-881C-3DCFF0205A6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200">
                <a:solidFill>
                  <a:schemeClr val="bg1"/>
                </a:solidFill>
                <a:latin typeface="Arial" panose="020B0604020202020204" pitchFamily="34" charset="0"/>
                <a:ea typeface="ＭＳ Ｐゴシック" panose="020B0600070205080204" pitchFamily="34" charset="-128"/>
              </a:rPr>
              <a:t>HMC Math 178 Summer 2019</a:t>
            </a:r>
          </a:p>
        </p:txBody>
      </p:sp>
      <p:pic>
        <p:nvPicPr>
          <p:cNvPr id="2" name="Picture 1">
            <a:extLst>
              <a:ext uri="{FF2B5EF4-FFF2-40B4-BE49-F238E27FC236}">
                <a16:creationId xmlns:a16="http://schemas.microsoft.com/office/drawing/2014/main" id="{EEB76194-E23D-4EB3-8F20-775E03D8587D}"/>
              </a:ext>
            </a:extLst>
          </p:cNvPr>
          <p:cNvPicPr>
            <a:picLocks noChangeAspect="1"/>
          </p:cNvPicPr>
          <p:nvPr/>
        </p:nvPicPr>
        <p:blipFill>
          <a:blip r:embed="rId2"/>
          <a:stretch>
            <a:fillRect/>
          </a:stretch>
        </p:blipFill>
        <p:spPr>
          <a:xfrm>
            <a:off x="1264416" y="1600200"/>
            <a:ext cx="6507984" cy="4519776"/>
          </a:xfrm>
          <a:prstGeom prst="rect">
            <a:avLst/>
          </a:prstGeom>
        </p:spPr>
      </p:pic>
    </p:spTree>
    <p:extLst>
      <p:ext uri="{BB962C8B-B14F-4D97-AF65-F5344CB8AC3E}">
        <p14:creationId xmlns:p14="http://schemas.microsoft.com/office/powerpoint/2010/main" val="20901887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E0F30758-CABB-47EF-B88F-E1E7D0BA7BF0}"/>
              </a:ext>
            </a:extLst>
          </p:cNvPr>
          <p:cNvSpPr>
            <a:spLocks noGrp="1"/>
          </p:cNvSpPr>
          <p:nvPr>
            <p:ph type="title"/>
          </p:nvPr>
        </p:nvSpPr>
        <p:spPr/>
        <p:txBody>
          <a:bodyPr/>
          <a:lstStyle/>
          <a:p>
            <a:r>
              <a:rPr lang="en-US" altLang="en-US" dirty="0"/>
              <a:t>Algorithm 3 - Extended Kalman Filtering</a:t>
            </a:r>
          </a:p>
        </p:txBody>
      </p:sp>
      <p:sp>
        <p:nvSpPr>
          <p:cNvPr id="19458" name="Content Placeholder 2">
            <a:extLst>
              <a:ext uri="{FF2B5EF4-FFF2-40B4-BE49-F238E27FC236}">
                <a16:creationId xmlns:a16="http://schemas.microsoft.com/office/drawing/2014/main" id="{80EF6471-2998-4978-BE01-4D22478C52BB}"/>
              </a:ext>
            </a:extLst>
          </p:cNvPr>
          <p:cNvSpPr>
            <a:spLocks noGrp="1"/>
          </p:cNvSpPr>
          <p:nvPr>
            <p:ph idx="1"/>
          </p:nvPr>
        </p:nvSpPr>
        <p:spPr/>
        <p:txBody>
          <a:bodyPr/>
          <a:lstStyle/>
          <a:p>
            <a:pPr marL="0" indent="0">
              <a:buNone/>
            </a:pPr>
            <a:endParaRPr lang="en-US" altLang="en-US" sz="1800" dirty="0"/>
          </a:p>
          <a:p>
            <a:pPr marL="0" indent="0">
              <a:buFont typeface="Arial" panose="020B0604020202020204" pitchFamily="34" charset="0"/>
              <a:buNone/>
            </a:pPr>
            <a:endParaRPr lang="en-US" altLang="en-US" sz="1800" dirty="0"/>
          </a:p>
        </p:txBody>
      </p:sp>
      <p:sp>
        <p:nvSpPr>
          <p:cNvPr id="19459" name="Slide Number Placeholder 3">
            <a:extLst>
              <a:ext uri="{FF2B5EF4-FFF2-40B4-BE49-F238E27FC236}">
                <a16:creationId xmlns:a16="http://schemas.microsoft.com/office/drawing/2014/main" id="{3D69B465-33E0-43DA-893E-E45DA6A82F76}"/>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6A38683-801A-4A10-B69B-9DC353B6F398}" type="slidenum">
              <a:rPr lang="en-US" altLang="en-US" sz="1200" smtClean="0">
                <a:solidFill>
                  <a:schemeClr val="bg1"/>
                </a:solidFill>
                <a:latin typeface="Arial" panose="020B0604020202020204" pitchFamily="34" charset="0"/>
                <a:ea typeface="ＭＳ Ｐゴシック" panose="020B0600070205080204" pitchFamily="34" charset="-128"/>
              </a:rPr>
              <a:pPr>
                <a:spcBef>
                  <a:spcPct val="0"/>
                </a:spcBef>
                <a:buFontTx/>
                <a:buNone/>
              </a:pPr>
              <a:t>26</a:t>
            </a:fld>
            <a:endParaRPr lang="en-US" altLang="en-US" sz="1200">
              <a:solidFill>
                <a:schemeClr val="bg1"/>
              </a:solidFill>
              <a:latin typeface="Arial" panose="020B0604020202020204" pitchFamily="34" charset="0"/>
              <a:ea typeface="ＭＳ Ｐゴシック" panose="020B0600070205080204" pitchFamily="34" charset="-128"/>
            </a:endParaRPr>
          </a:p>
        </p:txBody>
      </p:sp>
      <p:sp>
        <p:nvSpPr>
          <p:cNvPr id="19460" name="Footer Placeholder 4">
            <a:extLst>
              <a:ext uri="{FF2B5EF4-FFF2-40B4-BE49-F238E27FC236}">
                <a16:creationId xmlns:a16="http://schemas.microsoft.com/office/drawing/2014/main" id="{8D22044E-4F20-4179-881C-3DCFF0205A6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200">
                <a:solidFill>
                  <a:schemeClr val="bg1"/>
                </a:solidFill>
                <a:latin typeface="Arial" panose="020B0604020202020204" pitchFamily="34" charset="0"/>
                <a:ea typeface="ＭＳ Ｐゴシック" panose="020B0600070205080204" pitchFamily="34" charset="-128"/>
              </a:rPr>
              <a:t>HMC Math 178 Summer 2019</a:t>
            </a:r>
          </a:p>
        </p:txBody>
      </p:sp>
      <p:pic>
        <p:nvPicPr>
          <p:cNvPr id="4" name="Picture 3">
            <a:extLst>
              <a:ext uri="{FF2B5EF4-FFF2-40B4-BE49-F238E27FC236}">
                <a16:creationId xmlns:a16="http://schemas.microsoft.com/office/drawing/2014/main" id="{408145FC-2E23-4E5D-83B3-22FA719C4531}"/>
              </a:ext>
            </a:extLst>
          </p:cNvPr>
          <p:cNvPicPr>
            <a:picLocks noChangeAspect="1"/>
          </p:cNvPicPr>
          <p:nvPr/>
        </p:nvPicPr>
        <p:blipFill>
          <a:blip r:embed="rId2"/>
          <a:stretch>
            <a:fillRect/>
          </a:stretch>
        </p:blipFill>
        <p:spPr>
          <a:xfrm>
            <a:off x="917877" y="1683220"/>
            <a:ext cx="7159323" cy="831380"/>
          </a:xfrm>
          <a:prstGeom prst="rect">
            <a:avLst/>
          </a:prstGeom>
        </p:spPr>
      </p:pic>
      <p:pic>
        <p:nvPicPr>
          <p:cNvPr id="7" name="Picture 6">
            <a:extLst>
              <a:ext uri="{FF2B5EF4-FFF2-40B4-BE49-F238E27FC236}">
                <a16:creationId xmlns:a16="http://schemas.microsoft.com/office/drawing/2014/main" id="{182B876C-B805-4723-A7D7-5E2BB5E48718}"/>
              </a:ext>
            </a:extLst>
          </p:cNvPr>
          <p:cNvPicPr>
            <a:picLocks noChangeAspect="1"/>
          </p:cNvPicPr>
          <p:nvPr/>
        </p:nvPicPr>
        <p:blipFill>
          <a:blip r:embed="rId3"/>
          <a:stretch>
            <a:fillRect/>
          </a:stretch>
        </p:blipFill>
        <p:spPr>
          <a:xfrm>
            <a:off x="990601" y="2597621"/>
            <a:ext cx="7008862" cy="1974380"/>
          </a:xfrm>
          <a:prstGeom prst="rect">
            <a:avLst/>
          </a:prstGeom>
        </p:spPr>
      </p:pic>
    </p:spTree>
    <p:extLst>
      <p:ext uri="{BB962C8B-B14F-4D97-AF65-F5344CB8AC3E}">
        <p14:creationId xmlns:p14="http://schemas.microsoft.com/office/powerpoint/2010/main" val="3465295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E0F30758-CABB-47EF-B88F-E1E7D0BA7BF0}"/>
              </a:ext>
            </a:extLst>
          </p:cNvPr>
          <p:cNvSpPr>
            <a:spLocks noGrp="1"/>
          </p:cNvSpPr>
          <p:nvPr>
            <p:ph type="title"/>
          </p:nvPr>
        </p:nvSpPr>
        <p:spPr/>
        <p:txBody>
          <a:bodyPr/>
          <a:lstStyle/>
          <a:p>
            <a:r>
              <a:rPr lang="en-US" altLang="en-US" dirty="0"/>
              <a:t>Algorithm 3 - Extended Kalman Filtering</a:t>
            </a:r>
          </a:p>
        </p:txBody>
      </p:sp>
      <p:sp>
        <p:nvSpPr>
          <p:cNvPr id="19458" name="Content Placeholder 2">
            <a:extLst>
              <a:ext uri="{FF2B5EF4-FFF2-40B4-BE49-F238E27FC236}">
                <a16:creationId xmlns:a16="http://schemas.microsoft.com/office/drawing/2014/main" id="{80EF6471-2998-4978-BE01-4D22478C52BB}"/>
              </a:ext>
            </a:extLst>
          </p:cNvPr>
          <p:cNvSpPr>
            <a:spLocks noGrp="1"/>
          </p:cNvSpPr>
          <p:nvPr>
            <p:ph idx="1"/>
          </p:nvPr>
        </p:nvSpPr>
        <p:spPr/>
        <p:txBody>
          <a:bodyPr/>
          <a:lstStyle/>
          <a:p>
            <a:pPr marL="0" indent="0">
              <a:buNone/>
            </a:pPr>
            <a:endParaRPr lang="en-US" altLang="en-US" sz="1800" dirty="0"/>
          </a:p>
          <a:p>
            <a:pPr marL="0" indent="0">
              <a:buFont typeface="Arial" panose="020B0604020202020204" pitchFamily="34" charset="0"/>
              <a:buNone/>
            </a:pPr>
            <a:endParaRPr lang="en-US" altLang="en-US" sz="1800" dirty="0"/>
          </a:p>
        </p:txBody>
      </p:sp>
      <p:sp>
        <p:nvSpPr>
          <p:cNvPr id="19459" name="Slide Number Placeholder 3">
            <a:extLst>
              <a:ext uri="{FF2B5EF4-FFF2-40B4-BE49-F238E27FC236}">
                <a16:creationId xmlns:a16="http://schemas.microsoft.com/office/drawing/2014/main" id="{3D69B465-33E0-43DA-893E-E45DA6A82F76}"/>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6A38683-801A-4A10-B69B-9DC353B6F398}" type="slidenum">
              <a:rPr lang="en-US" altLang="en-US" sz="1200" smtClean="0">
                <a:solidFill>
                  <a:schemeClr val="bg1"/>
                </a:solidFill>
                <a:latin typeface="Arial" panose="020B0604020202020204" pitchFamily="34" charset="0"/>
                <a:ea typeface="ＭＳ Ｐゴシック" panose="020B0600070205080204" pitchFamily="34" charset="-128"/>
              </a:rPr>
              <a:pPr>
                <a:spcBef>
                  <a:spcPct val="0"/>
                </a:spcBef>
                <a:buFontTx/>
                <a:buNone/>
              </a:pPr>
              <a:t>27</a:t>
            </a:fld>
            <a:endParaRPr lang="en-US" altLang="en-US" sz="1200">
              <a:solidFill>
                <a:schemeClr val="bg1"/>
              </a:solidFill>
              <a:latin typeface="Arial" panose="020B0604020202020204" pitchFamily="34" charset="0"/>
              <a:ea typeface="ＭＳ Ｐゴシック" panose="020B0600070205080204" pitchFamily="34" charset="-128"/>
            </a:endParaRPr>
          </a:p>
        </p:txBody>
      </p:sp>
      <p:sp>
        <p:nvSpPr>
          <p:cNvPr id="19460" name="Footer Placeholder 4">
            <a:extLst>
              <a:ext uri="{FF2B5EF4-FFF2-40B4-BE49-F238E27FC236}">
                <a16:creationId xmlns:a16="http://schemas.microsoft.com/office/drawing/2014/main" id="{8D22044E-4F20-4179-881C-3DCFF0205A6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200">
                <a:solidFill>
                  <a:schemeClr val="bg1"/>
                </a:solidFill>
                <a:latin typeface="Arial" panose="020B0604020202020204" pitchFamily="34" charset="0"/>
                <a:ea typeface="ＭＳ Ｐゴシック" panose="020B0600070205080204" pitchFamily="34" charset="-128"/>
              </a:rPr>
              <a:t>HMC Math 178 Summer 2019</a:t>
            </a:r>
          </a:p>
        </p:txBody>
      </p:sp>
      <p:pic>
        <p:nvPicPr>
          <p:cNvPr id="2" name="Picture 1">
            <a:extLst>
              <a:ext uri="{FF2B5EF4-FFF2-40B4-BE49-F238E27FC236}">
                <a16:creationId xmlns:a16="http://schemas.microsoft.com/office/drawing/2014/main" id="{D62231BD-C6A9-4C5A-BBB3-6DAC9D9EE6FA}"/>
              </a:ext>
            </a:extLst>
          </p:cNvPr>
          <p:cNvPicPr>
            <a:picLocks noChangeAspect="1"/>
          </p:cNvPicPr>
          <p:nvPr/>
        </p:nvPicPr>
        <p:blipFill>
          <a:blip r:embed="rId2"/>
          <a:stretch>
            <a:fillRect/>
          </a:stretch>
        </p:blipFill>
        <p:spPr>
          <a:xfrm>
            <a:off x="1200142" y="2387090"/>
            <a:ext cx="1695458" cy="279910"/>
          </a:xfrm>
          <a:prstGeom prst="rect">
            <a:avLst/>
          </a:prstGeom>
        </p:spPr>
      </p:pic>
      <p:pic>
        <p:nvPicPr>
          <p:cNvPr id="3" name="Picture 2">
            <a:extLst>
              <a:ext uri="{FF2B5EF4-FFF2-40B4-BE49-F238E27FC236}">
                <a16:creationId xmlns:a16="http://schemas.microsoft.com/office/drawing/2014/main" id="{8E826F90-6BFF-418F-98F5-6AE337E1034C}"/>
              </a:ext>
            </a:extLst>
          </p:cNvPr>
          <p:cNvPicPr>
            <a:picLocks noChangeAspect="1"/>
          </p:cNvPicPr>
          <p:nvPr/>
        </p:nvPicPr>
        <p:blipFill>
          <a:blip r:embed="rId3"/>
          <a:stretch>
            <a:fillRect/>
          </a:stretch>
        </p:blipFill>
        <p:spPr>
          <a:xfrm>
            <a:off x="1295400" y="2623253"/>
            <a:ext cx="6096000" cy="3514547"/>
          </a:xfrm>
          <a:prstGeom prst="rect">
            <a:avLst/>
          </a:prstGeom>
        </p:spPr>
      </p:pic>
      <p:pic>
        <p:nvPicPr>
          <p:cNvPr id="4" name="Picture 3">
            <a:extLst>
              <a:ext uri="{FF2B5EF4-FFF2-40B4-BE49-F238E27FC236}">
                <a16:creationId xmlns:a16="http://schemas.microsoft.com/office/drawing/2014/main" id="{408145FC-2E23-4E5D-83B3-22FA719C4531}"/>
              </a:ext>
            </a:extLst>
          </p:cNvPr>
          <p:cNvPicPr>
            <a:picLocks noChangeAspect="1"/>
          </p:cNvPicPr>
          <p:nvPr/>
        </p:nvPicPr>
        <p:blipFill>
          <a:blip r:embed="rId4"/>
          <a:stretch>
            <a:fillRect/>
          </a:stretch>
        </p:blipFill>
        <p:spPr>
          <a:xfrm>
            <a:off x="917877" y="1607020"/>
            <a:ext cx="7159323" cy="831380"/>
          </a:xfrm>
          <a:prstGeom prst="rect">
            <a:avLst/>
          </a:prstGeom>
        </p:spPr>
      </p:pic>
    </p:spTree>
    <p:extLst>
      <p:ext uri="{BB962C8B-B14F-4D97-AF65-F5344CB8AC3E}">
        <p14:creationId xmlns:p14="http://schemas.microsoft.com/office/powerpoint/2010/main" val="5960209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E0F30758-CABB-47EF-B88F-E1E7D0BA7BF0}"/>
              </a:ext>
            </a:extLst>
          </p:cNvPr>
          <p:cNvSpPr>
            <a:spLocks noGrp="1"/>
          </p:cNvSpPr>
          <p:nvPr>
            <p:ph type="title"/>
          </p:nvPr>
        </p:nvSpPr>
        <p:spPr/>
        <p:txBody>
          <a:bodyPr/>
          <a:lstStyle/>
          <a:p>
            <a:r>
              <a:rPr lang="en-US" altLang="en-US" dirty="0"/>
              <a:t>Orientation estimation results using reference data – EKF algorithm</a:t>
            </a:r>
          </a:p>
        </p:txBody>
      </p:sp>
      <p:sp>
        <p:nvSpPr>
          <p:cNvPr id="19458" name="Content Placeholder 2">
            <a:extLst>
              <a:ext uri="{FF2B5EF4-FFF2-40B4-BE49-F238E27FC236}">
                <a16:creationId xmlns:a16="http://schemas.microsoft.com/office/drawing/2014/main" id="{80EF6471-2998-4978-BE01-4D22478C52BB}"/>
              </a:ext>
            </a:extLst>
          </p:cNvPr>
          <p:cNvSpPr>
            <a:spLocks noGrp="1"/>
          </p:cNvSpPr>
          <p:nvPr>
            <p:ph idx="1"/>
          </p:nvPr>
        </p:nvSpPr>
        <p:spPr/>
        <p:txBody>
          <a:bodyPr/>
          <a:lstStyle/>
          <a:p>
            <a:pPr marL="0" indent="0">
              <a:buNone/>
            </a:pPr>
            <a:r>
              <a:rPr lang="en-US" altLang="en-US" sz="1800" dirty="0"/>
              <a:t>MATLAB </a:t>
            </a:r>
            <a:r>
              <a:rPr lang="en-US" altLang="en-US" sz="1800" i="1" dirty="0" err="1"/>
              <a:t>GyroLib</a:t>
            </a:r>
            <a:r>
              <a:rPr lang="en-US" altLang="en-US" sz="1800" dirty="0"/>
              <a:t> reference data – microelectromechanical system (MEMS) IMU module: Fairchild’s FMT 1010</a:t>
            </a:r>
          </a:p>
          <a:p>
            <a:pPr marL="0" indent="0">
              <a:buNone/>
            </a:pPr>
            <a:r>
              <a:rPr lang="en-US" altLang="en-US" sz="1800" b="1" dirty="0"/>
              <a:t>Orientation – Euler angles</a:t>
            </a:r>
          </a:p>
        </p:txBody>
      </p:sp>
      <p:sp>
        <p:nvSpPr>
          <p:cNvPr id="19459" name="Slide Number Placeholder 3">
            <a:extLst>
              <a:ext uri="{FF2B5EF4-FFF2-40B4-BE49-F238E27FC236}">
                <a16:creationId xmlns:a16="http://schemas.microsoft.com/office/drawing/2014/main" id="{3D69B465-33E0-43DA-893E-E45DA6A82F76}"/>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6A38683-801A-4A10-B69B-9DC353B6F398}" type="slidenum">
              <a:rPr lang="en-US" altLang="en-US" sz="1200" smtClean="0">
                <a:solidFill>
                  <a:schemeClr val="bg1"/>
                </a:solidFill>
                <a:latin typeface="Arial" panose="020B0604020202020204" pitchFamily="34" charset="0"/>
                <a:ea typeface="ＭＳ Ｐゴシック" panose="020B0600070205080204" pitchFamily="34" charset="-128"/>
              </a:rPr>
              <a:pPr>
                <a:spcBef>
                  <a:spcPct val="0"/>
                </a:spcBef>
                <a:buFontTx/>
                <a:buNone/>
              </a:pPr>
              <a:t>28</a:t>
            </a:fld>
            <a:endParaRPr lang="en-US" altLang="en-US" sz="1200">
              <a:solidFill>
                <a:schemeClr val="bg1"/>
              </a:solidFill>
              <a:latin typeface="Arial" panose="020B0604020202020204" pitchFamily="34" charset="0"/>
              <a:ea typeface="ＭＳ Ｐゴシック" panose="020B0600070205080204" pitchFamily="34" charset="-128"/>
            </a:endParaRPr>
          </a:p>
        </p:txBody>
      </p:sp>
      <p:sp>
        <p:nvSpPr>
          <p:cNvPr id="19460" name="Footer Placeholder 4">
            <a:extLst>
              <a:ext uri="{FF2B5EF4-FFF2-40B4-BE49-F238E27FC236}">
                <a16:creationId xmlns:a16="http://schemas.microsoft.com/office/drawing/2014/main" id="{8D22044E-4F20-4179-881C-3DCFF0205A6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200">
                <a:solidFill>
                  <a:schemeClr val="bg1"/>
                </a:solidFill>
                <a:latin typeface="Arial" panose="020B0604020202020204" pitchFamily="34" charset="0"/>
                <a:ea typeface="ＭＳ Ｐゴシック" panose="020B0600070205080204" pitchFamily="34" charset="-128"/>
              </a:rPr>
              <a:t>HMC Math 178 Summer 2019</a:t>
            </a:r>
          </a:p>
        </p:txBody>
      </p:sp>
      <p:pic>
        <p:nvPicPr>
          <p:cNvPr id="2" name="Picture 1">
            <a:extLst>
              <a:ext uri="{FF2B5EF4-FFF2-40B4-BE49-F238E27FC236}">
                <a16:creationId xmlns:a16="http://schemas.microsoft.com/office/drawing/2014/main" id="{9F2E19F9-2090-4F6F-84F5-DD5862F67DE2}"/>
              </a:ext>
            </a:extLst>
          </p:cNvPr>
          <p:cNvPicPr>
            <a:picLocks noChangeAspect="1"/>
          </p:cNvPicPr>
          <p:nvPr/>
        </p:nvPicPr>
        <p:blipFill>
          <a:blip r:embed="rId2"/>
          <a:stretch>
            <a:fillRect/>
          </a:stretch>
        </p:blipFill>
        <p:spPr>
          <a:xfrm>
            <a:off x="1828800" y="2590800"/>
            <a:ext cx="5410200" cy="3442662"/>
          </a:xfrm>
          <a:prstGeom prst="rect">
            <a:avLst/>
          </a:prstGeom>
        </p:spPr>
      </p:pic>
    </p:spTree>
    <p:extLst>
      <p:ext uri="{BB962C8B-B14F-4D97-AF65-F5344CB8AC3E}">
        <p14:creationId xmlns:p14="http://schemas.microsoft.com/office/powerpoint/2010/main" val="41053353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E0F30758-CABB-47EF-B88F-E1E7D0BA7BF0}"/>
              </a:ext>
            </a:extLst>
          </p:cNvPr>
          <p:cNvSpPr>
            <a:spLocks noGrp="1"/>
          </p:cNvSpPr>
          <p:nvPr>
            <p:ph type="title"/>
          </p:nvPr>
        </p:nvSpPr>
        <p:spPr/>
        <p:txBody>
          <a:bodyPr/>
          <a:lstStyle/>
          <a:p>
            <a:r>
              <a:rPr lang="en-US" altLang="en-US" dirty="0"/>
              <a:t>Orientation estimation results using HMOG  data – EKF algorithm</a:t>
            </a:r>
          </a:p>
        </p:txBody>
      </p:sp>
      <p:sp>
        <p:nvSpPr>
          <p:cNvPr id="19458" name="Content Placeholder 2">
            <a:extLst>
              <a:ext uri="{FF2B5EF4-FFF2-40B4-BE49-F238E27FC236}">
                <a16:creationId xmlns:a16="http://schemas.microsoft.com/office/drawing/2014/main" id="{80EF6471-2998-4978-BE01-4D22478C52BB}"/>
              </a:ext>
            </a:extLst>
          </p:cNvPr>
          <p:cNvSpPr>
            <a:spLocks noGrp="1"/>
          </p:cNvSpPr>
          <p:nvPr>
            <p:ph idx="1"/>
          </p:nvPr>
        </p:nvSpPr>
        <p:spPr/>
        <p:txBody>
          <a:bodyPr/>
          <a:lstStyle/>
          <a:p>
            <a:pPr marL="0" indent="0">
              <a:buNone/>
            </a:pPr>
            <a:r>
              <a:rPr lang="en-US" altLang="en-US" sz="1800" dirty="0"/>
              <a:t>HMOG user data – user Id 151985 session 2 / Reading + Sitting</a:t>
            </a:r>
          </a:p>
          <a:p>
            <a:pPr marL="0" indent="0">
              <a:buNone/>
            </a:pPr>
            <a:r>
              <a:rPr lang="en-US" altLang="en-US" sz="1800" b="1" dirty="0"/>
              <a:t>Orientation – Euler angles</a:t>
            </a:r>
          </a:p>
        </p:txBody>
      </p:sp>
      <p:sp>
        <p:nvSpPr>
          <p:cNvPr id="19459" name="Slide Number Placeholder 3">
            <a:extLst>
              <a:ext uri="{FF2B5EF4-FFF2-40B4-BE49-F238E27FC236}">
                <a16:creationId xmlns:a16="http://schemas.microsoft.com/office/drawing/2014/main" id="{3D69B465-33E0-43DA-893E-E45DA6A82F76}"/>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6A38683-801A-4A10-B69B-9DC353B6F398}" type="slidenum">
              <a:rPr lang="en-US" altLang="en-US" sz="1200" smtClean="0">
                <a:solidFill>
                  <a:schemeClr val="bg1"/>
                </a:solidFill>
                <a:latin typeface="Arial" panose="020B0604020202020204" pitchFamily="34" charset="0"/>
                <a:ea typeface="ＭＳ Ｐゴシック" panose="020B0600070205080204" pitchFamily="34" charset="-128"/>
              </a:rPr>
              <a:pPr>
                <a:spcBef>
                  <a:spcPct val="0"/>
                </a:spcBef>
                <a:buFontTx/>
                <a:buNone/>
              </a:pPr>
              <a:t>29</a:t>
            </a:fld>
            <a:endParaRPr lang="en-US" altLang="en-US" sz="1200">
              <a:solidFill>
                <a:schemeClr val="bg1"/>
              </a:solidFill>
              <a:latin typeface="Arial" panose="020B0604020202020204" pitchFamily="34" charset="0"/>
              <a:ea typeface="ＭＳ Ｐゴシック" panose="020B0600070205080204" pitchFamily="34" charset="-128"/>
            </a:endParaRPr>
          </a:p>
        </p:txBody>
      </p:sp>
      <p:sp>
        <p:nvSpPr>
          <p:cNvPr id="19460" name="Footer Placeholder 4">
            <a:extLst>
              <a:ext uri="{FF2B5EF4-FFF2-40B4-BE49-F238E27FC236}">
                <a16:creationId xmlns:a16="http://schemas.microsoft.com/office/drawing/2014/main" id="{8D22044E-4F20-4179-881C-3DCFF0205A6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200">
                <a:solidFill>
                  <a:schemeClr val="bg1"/>
                </a:solidFill>
                <a:latin typeface="Arial" panose="020B0604020202020204" pitchFamily="34" charset="0"/>
                <a:ea typeface="ＭＳ Ｐゴシック" panose="020B0600070205080204" pitchFamily="34" charset="-128"/>
              </a:rPr>
              <a:t>HMC Math 178 Summer 2019</a:t>
            </a:r>
          </a:p>
        </p:txBody>
      </p:sp>
      <p:pic>
        <p:nvPicPr>
          <p:cNvPr id="3" name="Picture 2">
            <a:extLst>
              <a:ext uri="{FF2B5EF4-FFF2-40B4-BE49-F238E27FC236}">
                <a16:creationId xmlns:a16="http://schemas.microsoft.com/office/drawing/2014/main" id="{79A4D75B-75B4-4B88-B916-A07896A1180E}"/>
              </a:ext>
            </a:extLst>
          </p:cNvPr>
          <p:cNvPicPr>
            <a:picLocks noChangeAspect="1"/>
          </p:cNvPicPr>
          <p:nvPr/>
        </p:nvPicPr>
        <p:blipFill>
          <a:blip r:embed="rId2"/>
          <a:stretch>
            <a:fillRect/>
          </a:stretch>
        </p:blipFill>
        <p:spPr>
          <a:xfrm>
            <a:off x="1676399" y="2286000"/>
            <a:ext cx="5885839" cy="3733800"/>
          </a:xfrm>
          <a:prstGeom prst="rect">
            <a:avLst/>
          </a:prstGeom>
        </p:spPr>
      </p:pic>
    </p:spTree>
    <p:extLst>
      <p:ext uri="{BB962C8B-B14F-4D97-AF65-F5344CB8AC3E}">
        <p14:creationId xmlns:p14="http://schemas.microsoft.com/office/powerpoint/2010/main" val="1104536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a:extLst>
              <a:ext uri="{FF2B5EF4-FFF2-40B4-BE49-F238E27FC236}">
                <a16:creationId xmlns:a16="http://schemas.microsoft.com/office/drawing/2014/main" id="{1B4AEC8B-CA19-4E4C-A01B-57191FEB6263}"/>
              </a:ext>
            </a:extLst>
          </p:cNvPr>
          <p:cNvSpPr>
            <a:spLocks noGrp="1"/>
          </p:cNvSpPr>
          <p:nvPr>
            <p:ph type="title"/>
          </p:nvPr>
        </p:nvSpPr>
        <p:spPr/>
        <p:txBody>
          <a:bodyPr/>
          <a:lstStyle/>
          <a:p>
            <a:r>
              <a:rPr lang="en-US" altLang="en-US" dirty="0"/>
              <a:t>Coordinate frames -</a:t>
            </a:r>
            <a:br>
              <a:rPr lang="en-US" altLang="en-US" dirty="0"/>
            </a:br>
            <a:r>
              <a:rPr lang="en-US" altLang="en-US" dirty="0"/>
              <a:t>navigation frame n, body frame b</a:t>
            </a:r>
          </a:p>
        </p:txBody>
      </p:sp>
      <p:sp>
        <p:nvSpPr>
          <p:cNvPr id="16386" name="Content Placeholder 2">
            <a:extLst>
              <a:ext uri="{FF2B5EF4-FFF2-40B4-BE49-F238E27FC236}">
                <a16:creationId xmlns:a16="http://schemas.microsoft.com/office/drawing/2014/main" id="{37709C5E-9867-4D9D-A6F5-79F24E866EF5}"/>
              </a:ext>
            </a:extLst>
          </p:cNvPr>
          <p:cNvSpPr>
            <a:spLocks noGrp="1"/>
          </p:cNvSpPr>
          <p:nvPr>
            <p:ph idx="1"/>
          </p:nvPr>
        </p:nvSpPr>
        <p:spPr/>
        <p:txBody>
          <a:bodyPr/>
          <a:lstStyle/>
          <a:p>
            <a:pPr marL="0" indent="0">
              <a:buFont typeface="Arial" panose="020B0604020202020204" pitchFamily="34" charset="0"/>
              <a:buNone/>
            </a:pPr>
            <a:endParaRPr lang="en-US" altLang="en-US" sz="1800" dirty="0"/>
          </a:p>
          <a:p>
            <a:pPr marL="0" indent="0">
              <a:buFont typeface="Arial" panose="020B0604020202020204" pitchFamily="34" charset="0"/>
              <a:buNone/>
            </a:pPr>
            <a:endParaRPr lang="en-US" altLang="en-US" sz="2000" dirty="0"/>
          </a:p>
        </p:txBody>
      </p:sp>
      <p:sp>
        <p:nvSpPr>
          <p:cNvPr id="16387" name="Slide Number Placeholder 3">
            <a:extLst>
              <a:ext uri="{FF2B5EF4-FFF2-40B4-BE49-F238E27FC236}">
                <a16:creationId xmlns:a16="http://schemas.microsoft.com/office/drawing/2014/main" id="{7BB697C3-A1BC-4B75-AB89-CC70E128387D}"/>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6D66329-CDA9-4F2A-BFDA-C78E9193AFE8}" type="slidenum">
              <a:rPr lang="en-US" altLang="en-US" sz="1200" smtClean="0">
                <a:solidFill>
                  <a:schemeClr val="bg1"/>
                </a:solidFill>
                <a:latin typeface="Arial" panose="020B0604020202020204" pitchFamily="34" charset="0"/>
                <a:ea typeface="ＭＳ Ｐゴシック" panose="020B0600070205080204" pitchFamily="34" charset="-128"/>
              </a:rPr>
              <a:pPr>
                <a:spcBef>
                  <a:spcPct val="0"/>
                </a:spcBef>
                <a:buFontTx/>
                <a:buNone/>
              </a:pPr>
              <a:t>3</a:t>
            </a:fld>
            <a:endParaRPr lang="en-US" altLang="en-US" sz="1200">
              <a:solidFill>
                <a:schemeClr val="bg1"/>
              </a:solidFill>
              <a:latin typeface="Arial" panose="020B0604020202020204" pitchFamily="34" charset="0"/>
              <a:ea typeface="ＭＳ Ｐゴシック" panose="020B0600070205080204" pitchFamily="34" charset="-128"/>
            </a:endParaRPr>
          </a:p>
        </p:txBody>
      </p:sp>
      <p:sp>
        <p:nvSpPr>
          <p:cNvPr id="16388" name="Footer Placeholder 4">
            <a:extLst>
              <a:ext uri="{FF2B5EF4-FFF2-40B4-BE49-F238E27FC236}">
                <a16:creationId xmlns:a16="http://schemas.microsoft.com/office/drawing/2014/main" id="{86FDA9FB-E3CB-494E-AD73-196529943C8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200">
                <a:solidFill>
                  <a:schemeClr val="bg1"/>
                </a:solidFill>
                <a:latin typeface="Arial" panose="020B0604020202020204" pitchFamily="34" charset="0"/>
                <a:ea typeface="ＭＳ Ｐゴシック" panose="020B0600070205080204" pitchFamily="34" charset="-128"/>
              </a:rPr>
              <a:t>HMC Math 178 Summer 2019</a:t>
            </a:r>
          </a:p>
        </p:txBody>
      </p:sp>
      <p:pic>
        <p:nvPicPr>
          <p:cNvPr id="2" name="Picture 1">
            <a:extLst>
              <a:ext uri="{FF2B5EF4-FFF2-40B4-BE49-F238E27FC236}">
                <a16:creationId xmlns:a16="http://schemas.microsoft.com/office/drawing/2014/main" id="{9370BCFE-1BD8-4653-AB6B-3436603A898F}"/>
              </a:ext>
            </a:extLst>
          </p:cNvPr>
          <p:cNvPicPr>
            <a:picLocks noChangeAspect="1"/>
          </p:cNvPicPr>
          <p:nvPr/>
        </p:nvPicPr>
        <p:blipFill>
          <a:blip r:embed="rId2"/>
          <a:stretch>
            <a:fillRect/>
          </a:stretch>
        </p:blipFill>
        <p:spPr>
          <a:xfrm>
            <a:off x="157130" y="1943879"/>
            <a:ext cx="8829740" cy="3838603"/>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E0F30758-CABB-47EF-B88F-E1E7D0BA7BF0}"/>
              </a:ext>
            </a:extLst>
          </p:cNvPr>
          <p:cNvSpPr>
            <a:spLocks noGrp="1"/>
          </p:cNvSpPr>
          <p:nvPr>
            <p:ph type="title"/>
          </p:nvPr>
        </p:nvSpPr>
        <p:spPr/>
        <p:txBody>
          <a:bodyPr/>
          <a:lstStyle/>
          <a:p>
            <a:r>
              <a:rPr lang="en-US" altLang="en-US" dirty="0"/>
              <a:t>Orientation estimation results using HMOG  data – EKF algorithm</a:t>
            </a:r>
          </a:p>
        </p:txBody>
      </p:sp>
      <p:sp>
        <p:nvSpPr>
          <p:cNvPr id="19458" name="Content Placeholder 2">
            <a:extLst>
              <a:ext uri="{FF2B5EF4-FFF2-40B4-BE49-F238E27FC236}">
                <a16:creationId xmlns:a16="http://schemas.microsoft.com/office/drawing/2014/main" id="{80EF6471-2998-4978-BE01-4D22478C52BB}"/>
              </a:ext>
            </a:extLst>
          </p:cNvPr>
          <p:cNvSpPr>
            <a:spLocks noGrp="1"/>
          </p:cNvSpPr>
          <p:nvPr>
            <p:ph idx="1"/>
          </p:nvPr>
        </p:nvSpPr>
        <p:spPr/>
        <p:txBody>
          <a:bodyPr/>
          <a:lstStyle/>
          <a:p>
            <a:pPr marL="0" indent="0">
              <a:buNone/>
            </a:pPr>
            <a:r>
              <a:rPr lang="en-US" altLang="en-US" sz="1800" dirty="0"/>
              <a:t>HMOG user data – user Id 151985 session 2 / Reading + Sitting</a:t>
            </a:r>
          </a:p>
          <a:p>
            <a:pPr marL="0" indent="0">
              <a:buNone/>
            </a:pPr>
            <a:r>
              <a:rPr lang="en-US" altLang="en-US" sz="1800" b="1" dirty="0"/>
              <a:t>Orientation – Euler angles</a:t>
            </a:r>
          </a:p>
        </p:txBody>
      </p:sp>
      <p:sp>
        <p:nvSpPr>
          <p:cNvPr id="19459" name="Slide Number Placeholder 3">
            <a:extLst>
              <a:ext uri="{FF2B5EF4-FFF2-40B4-BE49-F238E27FC236}">
                <a16:creationId xmlns:a16="http://schemas.microsoft.com/office/drawing/2014/main" id="{3D69B465-33E0-43DA-893E-E45DA6A82F76}"/>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6A38683-801A-4A10-B69B-9DC353B6F398}" type="slidenum">
              <a:rPr lang="en-US" altLang="en-US" sz="1200" smtClean="0">
                <a:solidFill>
                  <a:schemeClr val="bg1"/>
                </a:solidFill>
                <a:latin typeface="Arial" panose="020B0604020202020204" pitchFamily="34" charset="0"/>
                <a:ea typeface="ＭＳ Ｐゴシック" panose="020B0600070205080204" pitchFamily="34" charset="-128"/>
              </a:rPr>
              <a:pPr>
                <a:spcBef>
                  <a:spcPct val="0"/>
                </a:spcBef>
                <a:buFontTx/>
                <a:buNone/>
              </a:pPr>
              <a:t>30</a:t>
            </a:fld>
            <a:endParaRPr lang="en-US" altLang="en-US" sz="1200">
              <a:solidFill>
                <a:schemeClr val="bg1"/>
              </a:solidFill>
              <a:latin typeface="Arial" panose="020B0604020202020204" pitchFamily="34" charset="0"/>
              <a:ea typeface="ＭＳ Ｐゴシック" panose="020B0600070205080204" pitchFamily="34" charset="-128"/>
            </a:endParaRPr>
          </a:p>
        </p:txBody>
      </p:sp>
      <p:sp>
        <p:nvSpPr>
          <p:cNvPr id="19460" name="Footer Placeholder 4">
            <a:extLst>
              <a:ext uri="{FF2B5EF4-FFF2-40B4-BE49-F238E27FC236}">
                <a16:creationId xmlns:a16="http://schemas.microsoft.com/office/drawing/2014/main" id="{8D22044E-4F20-4179-881C-3DCFF0205A6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200">
                <a:solidFill>
                  <a:schemeClr val="bg1"/>
                </a:solidFill>
                <a:latin typeface="Arial" panose="020B0604020202020204" pitchFamily="34" charset="0"/>
                <a:ea typeface="ＭＳ Ｐゴシック" panose="020B0600070205080204" pitchFamily="34" charset="-128"/>
              </a:rPr>
              <a:t>HMC Math 178 Summer 2019</a:t>
            </a:r>
          </a:p>
        </p:txBody>
      </p:sp>
      <p:pic>
        <p:nvPicPr>
          <p:cNvPr id="2" name="IMG_7282">
            <a:hlinkClick r:id="" action="ppaction://media"/>
            <a:extLst>
              <a:ext uri="{FF2B5EF4-FFF2-40B4-BE49-F238E27FC236}">
                <a16:creationId xmlns:a16="http://schemas.microsoft.com/office/drawing/2014/main" id="{EC2141A0-3DC1-4268-A0C6-F1406F62FB7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71600" y="2286000"/>
            <a:ext cx="6705600" cy="3771899"/>
          </a:xfrm>
          <a:prstGeom prst="rect">
            <a:avLst/>
          </a:prstGeom>
        </p:spPr>
      </p:pic>
    </p:spTree>
    <p:extLst>
      <p:ext uri="{BB962C8B-B14F-4D97-AF65-F5344CB8AC3E}">
        <p14:creationId xmlns:p14="http://schemas.microsoft.com/office/powerpoint/2010/main" val="85350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4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E0F30758-CABB-47EF-B88F-E1E7D0BA7BF0}"/>
              </a:ext>
            </a:extLst>
          </p:cNvPr>
          <p:cNvSpPr>
            <a:spLocks noGrp="1"/>
          </p:cNvSpPr>
          <p:nvPr>
            <p:ph type="title"/>
          </p:nvPr>
        </p:nvSpPr>
        <p:spPr/>
        <p:txBody>
          <a:bodyPr/>
          <a:lstStyle/>
          <a:p>
            <a:r>
              <a:rPr lang="en-US" altLang="en-US" dirty="0"/>
              <a:t>Orientation estimation results using HMOG  data – EKF algorithm</a:t>
            </a:r>
          </a:p>
        </p:txBody>
      </p:sp>
      <p:sp>
        <p:nvSpPr>
          <p:cNvPr id="19458" name="Content Placeholder 2">
            <a:extLst>
              <a:ext uri="{FF2B5EF4-FFF2-40B4-BE49-F238E27FC236}">
                <a16:creationId xmlns:a16="http://schemas.microsoft.com/office/drawing/2014/main" id="{80EF6471-2998-4978-BE01-4D22478C52BB}"/>
              </a:ext>
            </a:extLst>
          </p:cNvPr>
          <p:cNvSpPr>
            <a:spLocks noGrp="1"/>
          </p:cNvSpPr>
          <p:nvPr>
            <p:ph idx="1"/>
          </p:nvPr>
        </p:nvSpPr>
        <p:spPr/>
        <p:txBody>
          <a:bodyPr/>
          <a:lstStyle/>
          <a:p>
            <a:pPr marL="0" indent="0">
              <a:buNone/>
            </a:pPr>
            <a:r>
              <a:rPr lang="en-US" altLang="en-US" sz="1800" dirty="0"/>
              <a:t>HMOG user data – user Id 984799 session 16 / Reading + Walking</a:t>
            </a:r>
          </a:p>
          <a:p>
            <a:pPr marL="0" indent="0">
              <a:buNone/>
            </a:pPr>
            <a:r>
              <a:rPr lang="en-US" altLang="en-US" sz="1800" b="1" dirty="0"/>
              <a:t>Orientation – Euler angles</a:t>
            </a:r>
          </a:p>
        </p:txBody>
      </p:sp>
      <p:sp>
        <p:nvSpPr>
          <p:cNvPr id="19459" name="Slide Number Placeholder 3">
            <a:extLst>
              <a:ext uri="{FF2B5EF4-FFF2-40B4-BE49-F238E27FC236}">
                <a16:creationId xmlns:a16="http://schemas.microsoft.com/office/drawing/2014/main" id="{3D69B465-33E0-43DA-893E-E45DA6A82F76}"/>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6A38683-801A-4A10-B69B-9DC353B6F398}" type="slidenum">
              <a:rPr lang="en-US" altLang="en-US" sz="1200" smtClean="0">
                <a:solidFill>
                  <a:schemeClr val="bg1"/>
                </a:solidFill>
                <a:latin typeface="Arial" panose="020B0604020202020204" pitchFamily="34" charset="0"/>
                <a:ea typeface="ＭＳ Ｐゴシック" panose="020B0600070205080204" pitchFamily="34" charset="-128"/>
              </a:rPr>
              <a:pPr>
                <a:spcBef>
                  <a:spcPct val="0"/>
                </a:spcBef>
                <a:buFontTx/>
                <a:buNone/>
              </a:pPr>
              <a:t>31</a:t>
            </a:fld>
            <a:endParaRPr lang="en-US" altLang="en-US" sz="1200">
              <a:solidFill>
                <a:schemeClr val="bg1"/>
              </a:solidFill>
              <a:latin typeface="Arial" panose="020B0604020202020204" pitchFamily="34" charset="0"/>
              <a:ea typeface="ＭＳ Ｐゴシック" panose="020B0600070205080204" pitchFamily="34" charset="-128"/>
            </a:endParaRPr>
          </a:p>
        </p:txBody>
      </p:sp>
      <p:sp>
        <p:nvSpPr>
          <p:cNvPr id="19460" name="Footer Placeholder 4">
            <a:extLst>
              <a:ext uri="{FF2B5EF4-FFF2-40B4-BE49-F238E27FC236}">
                <a16:creationId xmlns:a16="http://schemas.microsoft.com/office/drawing/2014/main" id="{8D22044E-4F20-4179-881C-3DCFF0205A6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200">
                <a:solidFill>
                  <a:schemeClr val="bg1"/>
                </a:solidFill>
                <a:latin typeface="Arial" panose="020B0604020202020204" pitchFamily="34" charset="0"/>
                <a:ea typeface="ＭＳ Ｐゴシック" panose="020B0600070205080204" pitchFamily="34" charset="-128"/>
              </a:rPr>
              <a:t>HMC Math 178 Summer 2019</a:t>
            </a:r>
          </a:p>
        </p:txBody>
      </p:sp>
      <p:pic>
        <p:nvPicPr>
          <p:cNvPr id="2" name="Picture 1">
            <a:extLst>
              <a:ext uri="{FF2B5EF4-FFF2-40B4-BE49-F238E27FC236}">
                <a16:creationId xmlns:a16="http://schemas.microsoft.com/office/drawing/2014/main" id="{E66EFA94-3351-4B94-BBE1-3BF4E09EEDAF}"/>
              </a:ext>
            </a:extLst>
          </p:cNvPr>
          <p:cNvPicPr>
            <a:picLocks noChangeAspect="1"/>
          </p:cNvPicPr>
          <p:nvPr/>
        </p:nvPicPr>
        <p:blipFill>
          <a:blip r:embed="rId2"/>
          <a:stretch>
            <a:fillRect/>
          </a:stretch>
        </p:blipFill>
        <p:spPr>
          <a:xfrm>
            <a:off x="1524000" y="2248218"/>
            <a:ext cx="6019800" cy="3847782"/>
          </a:xfrm>
          <a:prstGeom prst="rect">
            <a:avLst/>
          </a:prstGeom>
        </p:spPr>
      </p:pic>
    </p:spTree>
    <p:extLst>
      <p:ext uri="{BB962C8B-B14F-4D97-AF65-F5344CB8AC3E}">
        <p14:creationId xmlns:p14="http://schemas.microsoft.com/office/powerpoint/2010/main" val="23329355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a:extLst>
              <a:ext uri="{FF2B5EF4-FFF2-40B4-BE49-F238E27FC236}">
                <a16:creationId xmlns:a16="http://schemas.microsoft.com/office/drawing/2014/main" id="{A35ED98C-E539-4FA5-A240-14E0227A1364}"/>
              </a:ext>
            </a:extLst>
          </p:cNvPr>
          <p:cNvSpPr>
            <a:spLocks noGrp="1"/>
          </p:cNvSpPr>
          <p:nvPr>
            <p:ph type="title"/>
          </p:nvPr>
        </p:nvSpPr>
        <p:spPr/>
        <p:txBody>
          <a:bodyPr/>
          <a:lstStyle/>
          <a:p>
            <a:r>
              <a:rPr lang="en-US" altLang="en-US"/>
              <a:t>References</a:t>
            </a:r>
          </a:p>
        </p:txBody>
      </p:sp>
      <p:sp>
        <p:nvSpPr>
          <p:cNvPr id="35842" name="Content Placeholder 2">
            <a:extLst>
              <a:ext uri="{FF2B5EF4-FFF2-40B4-BE49-F238E27FC236}">
                <a16:creationId xmlns:a16="http://schemas.microsoft.com/office/drawing/2014/main" id="{68D4FC9A-443A-46EF-8A13-1B3246A14E37}"/>
              </a:ext>
            </a:extLst>
          </p:cNvPr>
          <p:cNvSpPr>
            <a:spLocks noGrp="1"/>
          </p:cNvSpPr>
          <p:nvPr>
            <p:ph idx="1"/>
          </p:nvPr>
        </p:nvSpPr>
        <p:spPr/>
        <p:txBody>
          <a:bodyPr/>
          <a:lstStyle/>
          <a:p>
            <a:pPr>
              <a:buFont typeface="Arial" panose="020B0604020202020204" pitchFamily="34" charset="0"/>
              <a:buAutoNum type="arabicPeriod"/>
            </a:pPr>
            <a:r>
              <a:rPr lang="en-US" altLang="en-US" sz="1800" dirty="0"/>
              <a:t>Manon </a:t>
            </a:r>
            <a:r>
              <a:rPr lang="en-US" altLang="en-US" sz="1800" dirty="0" err="1"/>
              <a:t>Kok</a:t>
            </a:r>
            <a:r>
              <a:rPr lang="en-US" altLang="en-US" sz="1800" dirty="0"/>
              <a:t>, Jeroen D. </a:t>
            </a:r>
            <a:r>
              <a:rPr lang="en-US" altLang="en-US" sz="1800" dirty="0" err="1"/>
              <a:t>Hol</a:t>
            </a:r>
            <a:r>
              <a:rPr lang="en-US" altLang="en-US" sz="1800" dirty="0"/>
              <a:t> and Thomas B. Schon (2017), Using Inertial Sensors for Position and Orientation Estimation</a:t>
            </a:r>
          </a:p>
          <a:p>
            <a:pPr>
              <a:buFont typeface="Arial" panose="020B0604020202020204" pitchFamily="34" charset="0"/>
              <a:buAutoNum type="arabicPeriod"/>
            </a:pPr>
            <a:r>
              <a:rPr lang="en-US" altLang="en-US" sz="1800" dirty="0"/>
              <a:t>SITOVÁ, </a:t>
            </a:r>
            <a:r>
              <a:rPr lang="en-US" altLang="en-US" sz="1800" dirty="0" err="1"/>
              <a:t>Zdeňka</a:t>
            </a:r>
            <a:r>
              <a:rPr lang="en-US" altLang="en-US" sz="1800" dirty="0"/>
              <a:t>, Jaroslav ŠEDĚNKA, Qing YANG, Ge PENG, Gang ZHOU, Paolo GASTI and Kiran BALAGANI. HMOG: New Behavioral Biometric Features for Continuous Authentication of Smartphone Users</a:t>
            </a:r>
          </a:p>
          <a:p>
            <a:pPr>
              <a:buFont typeface="Arial" panose="020B0604020202020204" pitchFamily="34" charset="0"/>
              <a:buAutoNum type="arabicPeriod"/>
            </a:pPr>
            <a:r>
              <a:rPr lang="en-US" altLang="en-US" sz="1800" dirty="0" err="1"/>
              <a:t>Matlab</a:t>
            </a:r>
            <a:r>
              <a:rPr lang="en-US" altLang="en-US" sz="1800" dirty="0"/>
              <a:t> IMU Toolbox Documentation</a:t>
            </a:r>
          </a:p>
          <a:p>
            <a:pPr>
              <a:buFont typeface="Arial" panose="020B0604020202020204" pitchFamily="34" charset="0"/>
              <a:buAutoNum type="arabicPeriod"/>
            </a:pPr>
            <a:r>
              <a:rPr lang="en-US" altLang="en-US" sz="1800" dirty="0" err="1"/>
              <a:t>Matlab</a:t>
            </a:r>
            <a:r>
              <a:rPr lang="en-US" altLang="en-US" sz="1800" dirty="0"/>
              <a:t> YouTube Channel – Kalman Filters</a:t>
            </a:r>
          </a:p>
          <a:p>
            <a:pPr>
              <a:buFont typeface="Arial" panose="020B0604020202020204" pitchFamily="34" charset="0"/>
              <a:buAutoNum type="arabicPeriod"/>
            </a:pPr>
            <a:r>
              <a:rPr lang="en-US" sz="1800" dirty="0">
                <a:hlinkClick r:id="rId2"/>
              </a:rPr>
              <a:t>https://eater.net/quaternions/</a:t>
            </a:r>
            <a:r>
              <a:rPr lang="en-US" altLang="en-US" sz="1800" dirty="0"/>
              <a:t> - Visualizing Quaternions</a:t>
            </a:r>
          </a:p>
        </p:txBody>
      </p:sp>
      <p:sp>
        <p:nvSpPr>
          <p:cNvPr id="35843" name="Slide Number Placeholder 3">
            <a:extLst>
              <a:ext uri="{FF2B5EF4-FFF2-40B4-BE49-F238E27FC236}">
                <a16:creationId xmlns:a16="http://schemas.microsoft.com/office/drawing/2014/main" id="{0A370BEF-946C-4074-8990-153E07BF7BEF}"/>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D80AE4F-6DF2-4705-94A0-F6A954378B56}" type="slidenum">
              <a:rPr lang="en-US" altLang="en-US" sz="1200" smtClean="0">
                <a:solidFill>
                  <a:schemeClr val="bg1"/>
                </a:solidFill>
                <a:latin typeface="Arial" panose="020B0604020202020204" pitchFamily="34" charset="0"/>
                <a:ea typeface="ＭＳ Ｐゴシック" panose="020B0600070205080204" pitchFamily="34" charset="-128"/>
              </a:rPr>
              <a:pPr>
                <a:spcBef>
                  <a:spcPct val="0"/>
                </a:spcBef>
                <a:buFontTx/>
                <a:buNone/>
              </a:pPr>
              <a:t>32</a:t>
            </a:fld>
            <a:endParaRPr lang="en-US" altLang="en-US" sz="1200">
              <a:solidFill>
                <a:schemeClr val="bg1"/>
              </a:solidFill>
              <a:latin typeface="Arial" panose="020B0604020202020204" pitchFamily="34" charset="0"/>
              <a:ea typeface="ＭＳ Ｐゴシック" panose="020B0600070205080204" pitchFamily="34" charset="-128"/>
            </a:endParaRPr>
          </a:p>
        </p:txBody>
      </p:sp>
      <p:sp>
        <p:nvSpPr>
          <p:cNvPr id="35844" name="Footer Placeholder 4">
            <a:extLst>
              <a:ext uri="{FF2B5EF4-FFF2-40B4-BE49-F238E27FC236}">
                <a16:creationId xmlns:a16="http://schemas.microsoft.com/office/drawing/2014/main" id="{017848AC-6C7E-4CF3-8F26-3838D9EC316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200">
                <a:solidFill>
                  <a:schemeClr val="bg1"/>
                </a:solidFill>
                <a:latin typeface="Arial" panose="020B0604020202020204" pitchFamily="34" charset="0"/>
                <a:ea typeface="ＭＳ Ｐゴシック" panose="020B0600070205080204" pitchFamily="34" charset="-128"/>
              </a:rPr>
              <a:t>HMC Math 178 Summer 2019</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a:extLst>
              <a:ext uri="{FF2B5EF4-FFF2-40B4-BE49-F238E27FC236}">
                <a16:creationId xmlns:a16="http://schemas.microsoft.com/office/drawing/2014/main" id="{450A97E7-FBA3-43EE-9B87-E860A3AE11D3}"/>
              </a:ext>
            </a:extLst>
          </p:cNvPr>
          <p:cNvSpPr>
            <a:spLocks noGrp="1"/>
          </p:cNvSpPr>
          <p:nvPr>
            <p:ph type="title"/>
          </p:nvPr>
        </p:nvSpPr>
        <p:spPr/>
        <p:txBody>
          <a:bodyPr/>
          <a:lstStyle/>
          <a:p>
            <a:r>
              <a:rPr lang="en-US" altLang="en-US" dirty="0"/>
              <a:t>Coordinate frames – rotation matrix</a:t>
            </a:r>
          </a:p>
        </p:txBody>
      </p:sp>
      <p:sp>
        <p:nvSpPr>
          <p:cNvPr id="17410" name="Content Placeholder 2">
            <a:extLst>
              <a:ext uri="{FF2B5EF4-FFF2-40B4-BE49-F238E27FC236}">
                <a16:creationId xmlns:a16="http://schemas.microsoft.com/office/drawing/2014/main" id="{BFEFEB8A-AA09-4045-869D-028F172D0CC9}"/>
              </a:ext>
            </a:extLst>
          </p:cNvPr>
          <p:cNvSpPr>
            <a:spLocks noGrp="1"/>
          </p:cNvSpPr>
          <p:nvPr>
            <p:ph idx="1"/>
          </p:nvPr>
        </p:nvSpPr>
        <p:spPr/>
        <p:txBody>
          <a:bodyPr/>
          <a:lstStyle/>
          <a:p>
            <a:pPr marL="0" indent="0">
              <a:buFont typeface="Arial" panose="020B0604020202020204" pitchFamily="34" charset="0"/>
              <a:buNone/>
            </a:pPr>
            <a:endParaRPr lang="en-US" altLang="en-US" sz="1800" dirty="0"/>
          </a:p>
          <a:p>
            <a:pPr marL="0" indent="0">
              <a:buFont typeface="Arial" panose="020B0604020202020204" pitchFamily="34" charset="0"/>
              <a:buNone/>
            </a:pPr>
            <a:endParaRPr lang="en-US" altLang="en-US" sz="1800" dirty="0"/>
          </a:p>
          <a:p>
            <a:pPr marL="0" indent="0">
              <a:buFont typeface="Arial" panose="020B0604020202020204" pitchFamily="34" charset="0"/>
              <a:buNone/>
            </a:pPr>
            <a:endParaRPr lang="en-US" altLang="en-US" sz="1800" dirty="0"/>
          </a:p>
          <a:p>
            <a:pPr marL="0" indent="0">
              <a:buFont typeface="Arial" panose="020B0604020202020204" pitchFamily="34" charset="0"/>
              <a:buNone/>
            </a:pPr>
            <a:endParaRPr lang="en-US" altLang="en-US" sz="1800" dirty="0"/>
          </a:p>
          <a:p>
            <a:pPr marL="0" indent="0">
              <a:buFont typeface="Arial" panose="020B0604020202020204" pitchFamily="34" charset="0"/>
              <a:buNone/>
            </a:pPr>
            <a:endParaRPr lang="en-US" altLang="en-US" sz="1800" dirty="0"/>
          </a:p>
          <a:p>
            <a:pPr marL="0" indent="0">
              <a:buFont typeface="Arial" panose="020B0604020202020204" pitchFamily="34" charset="0"/>
              <a:buNone/>
            </a:pPr>
            <a:endParaRPr lang="en-US" altLang="en-US" sz="1800" dirty="0"/>
          </a:p>
          <a:p>
            <a:pPr marL="0" indent="0">
              <a:buFont typeface="Arial" panose="020B0604020202020204" pitchFamily="34" charset="0"/>
              <a:buNone/>
            </a:pPr>
            <a:endParaRPr lang="en-US" altLang="en-US" sz="1800" dirty="0"/>
          </a:p>
          <a:p>
            <a:pPr marL="0" indent="0">
              <a:buFont typeface="Arial" panose="020B0604020202020204" pitchFamily="34" charset="0"/>
              <a:buNone/>
            </a:pPr>
            <a:endParaRPr lang="en-US" altLang="en-US" sz="1800" dirty="0"/>
          </a:p>
          <a:p>
            <a:pPr marL="0" indent="0">
              <a:buNone/>
            </a:pPr>
            <a:r>
              <a:rPr lang="en-US" altLang="en-US" sz="1800" dirty="0"/>
              <a:t>An illustration of three of the coordinate frames: the n-frame at a certain location on the earth, the e-frame rotating with the earth and the </a:t>
            </a:r>
            <a:r>
              <a:rPr lang="en-US" altLang="en-US" sz="1800" dirty="0" err="1"/>
              <a:t>i</a:t>
            </a:r>
            <a:r>
              <a:rPr lang="en-US" altLang="en-US" sz="1800" dirty="0"/>
              <a:t>-frame</a:t>
            </a:r>
          </a:p>
          <a:p>
            <a:pPr marL="0" indent="0">
              <a:buNone/>
            </a:pPr>
            <a:endParaRPr lang="en-US" altLang="en-US" sz="1800" dirty="0"/>
          </a:p>
          <a:p>
            <a:pPr marL="0" indent="0">
              <a:buNone/>
            </a:pPr>
            <a:r>
              <a:rPr lang="en-US" altLang="en-US" sz="1800" dirty="0"/>
              <a:t>The vector x expressed in the body frame b and expressed in the navigation frame n</a:t>
            </a:r>
          </a:p>
        </p:txBody>
      </p:sp>
      <p:sp>
        <p:nvSpPr>
          <p:cNvPr id="17411" name="Slide Number Placeholder 3">
            <a:extLst>
              <a:ext uri="{FF2B5EF4-FFF2-40B4-BE49-F238E27FC236}">
                <a16:creationId xmlns:a16="http://schemas.microsoft.com/office/drawing/2014/main" id="{226119DD-0664-4D36-9100-E815EFE18640}"/>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199EF08-ADAA-409C-A294-5D40D8C41ADF}" type="slidenum">
              <a:rPr lang="en-US" altLang="en-US" sz="1200" smtClean="0">
                <a:solidFill>
                  <a:schemeClr val="bg1"/>
                </a:solidFill>
                <a:latin typeface="Arial" panose="020B0604020202020204" pitchFamily="34" charset="0"/>
                <a:ea typeface="ＭＳ Ｐゴシック" panose="020B0600070205080204" pitchFamily="34" charset="-128"/>
              </a:rPr>
              <a:pPr>
                <a:spcBef>
                  <a:spcPct val="0"/>
                </a:spcBef>
                <a:buFontTx/>
                <a:buNone/>
              </a:pPr>
              <a:t>4</a:t>
            </a:fld>
            <a:endParaRPr lang="en-US" altLang="en-US" sz="1200">
              <a:solidFill>
                <a:schemeClr val="bg1"/>
              </a:solidFill>
              <a:latin typeface="Arial" panose="020B0604020202020204" pitchFamily="34" charset="0"/>
              <a:ea typeface="ＭＳ Ｐゴシック" panose="020B0600070205080204" pitchFamily="34" charset="-128"/>
            </a:endParaRPr>
          </a:p>
        </p:txBody>
      </p:sp>
      <p:sp>
        <p:nvSpPr>
          <p:cNvPr id="17412" name="Footer Placeholder 4">
            <a:extLst>
              <a:ext uri="{FF2B5EF4-FFF2-40B4-BE49-F238E27FC236}">
                <a16:creationId xmlns:a16="http://schemas.microsoft.com/office/drawing/2014/main" id="{CE2F146A-1DDA-4612-9D78-8D90E724024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200">
                <a:solidFill>
                  <a:schemeClr val="bg1"/>
                </a:solidFill>
                <a:latin typeface="Arial" panose="020B0604020202020204" pitchFamily="34" charset="0"/>
                <a:ea typeface="ＭＳ Ｐゴシック" panose="020B0600070205080204" pitchFamily="34" charset="-128"/>
              </a:rPr>
              <a:t>HMC Math 178 Summer 2019</a:t>
            </a:r>
          </a:p>
        </p:txBody>
      </p:sp>
      <p:pic>
        <p:nvPicPr>
          <p:cNvPr id="2" name="Picture 1">
            <a:extLst>
              <a:ext uri="{FF2B5EF4-FFF2-40B4-BE49-F238E27FC236}">
                <a16:creationId xmlns:a16="http://schemas.microsoft.com/office/drawing/2014/main" id="{D3C5496B-DA5A-4C2D-B2AD-33B583BBE26D}"/>
              </a:ext>
            </a:extLst>
          </p:cNvPr>
          <p:cNvPicPr>
            <a:picLocks noChangeAspect="1"/>
          </p:cNvPicPr>
          <p:nvPr/>
        </p:nvPicPr>
        <p:blipFill>
          <a:blip r:embed="rId2"/>
          <a:stretch>
            <a:fillRect/>
          </a:stretch>
        </p:blipFill>
        <p:spPr>
          <a:xfrm>
            <a:off x="3009888" y="1600200"/>
            <a:ext cx="3124223" cy="2738458"/>
          </a:xfrm>
          <a:prstGeom prst="rect">
            <a:avLst/>
          </a:prstGeom>
        </p:spPr>
      </p:pic>
      <p:pic>
        <p:nvPicPr>
          <p:cNvPr id="3" name="Picture 2">
            <a:extLst>
              <a:ext uri="{FF2B5EF4-FFF2-40B4-BE49-F238E27FC236}">
                <a16:creationId xmlns:a16="http://schemas.microsoft.com/office/drawing/2014/main" id="{9FE08204-2C79-4071-83B2-A39385D73E1B}"/>
              </a:ext>
            </a:extLst>
          </p:cNvPr>
          <p:cNvPicPr>
            <a:picLocks noChangeAspect="1"/>
          </p:cNvPicPr>
          <p:nvPr/>
        </p:nvPicPr>
        <p:blipFill>
          <a:blip r:embed="rId3"/>
          <a:stretch>
            <a:fillRect/>
          </a:stretch>
        </p:blipFill>
        <p:spPr>
          <a:xfrm>
            <a:off x="2752711" y="5605459"/>
            <a:ext cx="3638577" cy="41434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4710A409-EC61-4103-9369-FC219DCB4A1D}"/>
              </a:ext>
            </a:extLst>
          </p:cNvPr>
          <p:cNvSpPr>
            <a:spLocks noGrp="1"/>
          </p:cNvSpPr>
          <p:nvPr>
            <p:ph type="title"/>
          </p:nvPr>
        </p:nvSpPr>
        <p:spPr/>
        <p:txBody>
          <a:bodyPr/>
          <a:lstStyle/>
          <a:p>
            <a:r>
              <a:rPr lang="en-US" altLang="en-US" dirty="0"/>
              <a:t>IMU s</a:t>
            </a:r>
            <a:r>
              <a:rPr lang="en-US" dirty="0"/>
              <a:t>ensor measurements</a:t>
            </a:r>
            <a:endParaRPr lang="en-US" altLang="en-US" dirty="0"/>
          </a:p>
        </p:txBody>
      </p:sp>
      <p:sp>
        <p:nvSpPr>
          <p:cNvPr id="18434" name="Content Placeholder 2">
            <a:extLst>
              <a:ext uri="{FF2B5EF4-FFF2-40B4-BE49-F238E27FC236}">
                <a16:creationId xmlns:a16="http://schemas.microsoft.com/office/drawing/2014/main" id="{A68A4153-D061-45A9-A1F1-0EC5BAE1E915}"/>
              </a:ext>
            </a:extLst>
          </p:cNvPr>
          <p:cNvSpPr>
            <a:spLocks noGrp="1"/>
          </p:cNvSpPr>
          <p:nvPr>
            <p:ph idx="1"/>
          </p:nvPr>
        </p:nvSpPr>
        <p:spPr/>
        <p:txBody>
          <a:bodyPr/>
          <a:lstStyle/>
          <a:p>
            <a:pPr marL="0" indent="0">
              <a:buNone/>
            </a:pPr>
            <a:r>
              <a:rPr lang="en-US" altLang="en-US" sz="1800" b="1" dirty="0"/>
              <a:t>Axes definitions</a:t>
            </a:r>
            <a:r>
              <a:rPr lang="en-US" altLang="en-US" sz="1800" dirty="0"/>
              <a:t> Device is equipped with three-axis accelerometer, gyroscope and vector magnetometer with mutually orthogonal axes: x axis is looking “forward”, z axis is looking “downwards”, y axis completes the right orthogonal system of axes</a:t>
            </a:r>
          </a:p>
          <a:p>
            <a:pPr marL="0" indent="0">
              <a:buNone/>
            </a:pPr>
            <a:r>
              <a:rPr lang="en-US" altLang="en-US" sz="1800" b="1" dirty="0"/>
              <a:t>Gyroscope</a:t>
            </a:r>
            <a:r>
              <a:rPr lang="en-US" altLang="en-US" sz="1800" dirty="0"/>
              <a:t> measures positive angular rates being rotated counter-clockwise (if one watches from the end of the corresponding axis) in </a:t>
            </a:r>
            <a:r>
              <a:rPr lang="en-US" altLang="en-US" sz="1800" i="1" dirty="0"/>
              <a:t>rad/sec</a:t>
            </a:r>
          </a:p>
          <a:p>
            <a:pPr marL="0" indent="0">
              <a:lnSpc>
                <a:spcPct val="200000"/>
              </a:lnSpc>
              <a:buNone/>
            </a:pPr>
            <a:r>
              <a:rPr lang="en-US" altLang="en-US" sz="1800" i="1" dirty="0"/>
              <a:t>Angular Velocity</a:t>
            </a:r>
          </a:p>
          <a:p>
            <a:pPr marL="0" indent="0">
              <a:buNone/>
            </a:pPr>
            <a:r>
              <a:rPr lang="en-US" altLang="en-US" sz="1800" b="1" dirty="0"/>
              <a:t>Accelerometer</a:t>
            </a:r>
            <a:r>
              <a:rPr lang="en-US" altLang="en-US" sz="1800" dirty="0"/>
              <a:t> measures the gravity force (it actually doesn’t - it can only measure active forces, and when it sits on the table it measures the force with which the table acts on the accelerometer body preventing it from falling right through the lid of the table) in </a:t>
            </a:r>
            <a:r>
              <a:rPr lang="en-US" altLang="en-US" sz="1800" i="1" dirty="0"/>
              <a:t>m/sec^2</a:t>
            </a:r>
          </a:p>
          <a:p>
            <a:pPr marL="0" indent="0">
              <a:lnSpc>
                <a:spcPct val="200000"/>
              </a:lnSpc>
              <a:buNone/>
            </a:pPr>
            <a:r>
              <a:rPr lang="en-US" altLang="en-US" sz="1800" i="1" dirty="0"/>
              <a:t>Specific Force</a:t>
            </a:r>
          </a:p>
          <a:p>
            <a:pPr marL="0" indent="0">
              <a:buNone/>
            </a:pPr>
            <a:r>
              <a:rPr lang="en-US" altLang="en-US" sz="1800" b="1" dirty="0"/>
              <a:t>Magnetometer</a:t>
            </a:r>
            <a:r>
              <a:rPr lang="en-US" altLang="en-US" sz="1800" dirty="0"/>
              <a:t> measures the Earth’s magnetic field vector in </a:t>
            </a:r>
            <a:r>
              <a:rPr lang="en-US" altLang="en-US" sz="1800" i="1" dirty="0"/>
              <a:t>micro-tesla</a:t>
            </a:r>
          </a:p>
          <a:p>
            <a:pPr marL="0" indent="0">
              <a:buNone/>
            </a:pPr>
            <a:endParaRPr lang="en-US" altLang="en-US" sz="1800" dirty="0"/>
          </a:p>
          <a:p>
            <a:pPr marL="0" indent="0">
              <a:buNone/>
            </a:pPr>
            <a:endParaRPr lang="en-US" altLang="en-US" sz="1800" dirty="0"/>
          </a:p>
          <a:p>
            <a:pPr marL="0" indent="0">
              <a:buNone/>
            </a:pPr>
            <a:endParaRPr lang="en-US" altLang="en-US" sz="1800" dirty="0"/>
          </a:p>
          <a:p>
            <a:pPr marL="0" indent="0">
              <a:buFont typeface="Arial" panose="020B0604020202020204" pitchFamily="34" charset="0"/>
              <a:buNone/>
            </a:pPr>
            <a:endParaRPr lang="en-US" altLang="en-US" sz="1800" dirty="0">
              <a:latin typeface="ArialMT"/>
            </a:endParaRPr>
          </a:p>
          <a:p>
            <a:pPr marL="0" indent="0">
              <a:buFont typeface="Arial" panose="020B0604020202020204" pitchFamily="34" charset="0"/>
              <a:buNone/>
            </a:pPr>
            <a:endParaRPr lang="en-US" altLang="en-US" sz="1800" dirty="0">
              <a:latin typeface="ArialMT"/>
            </a:endParaRPr>
          </a:p>
          <a:p>
            <a:pPr marL="0" indent="0">
              <a:buFont typeface="Arial" panose="020B0604020202020204" pitchFamily="34" charset="0"/>
              <a:buNone/>
            </a:pPr>
            <a:endParaRPr lang="en-US" altLang="en-US" sz="1800" dirty="0"/>
          </a:p>
        </p:txBody>
      </p:sp>
      <p:sp>
        <p:nvSpPr>
          <p:cNvPr id="18435" name="Slide Number Placeholder 3">
            <a:extLst>
              <a:ext uri="{FF2B5EF4-FFF2-40B4-BE49-F238E27FC236}">
                <a16:creationId xmlns:a16="http://schemas.microsoft.com/office/drawing/2014/main" id="{65359155-09FF-45C1-B512-0770E6B0A38A}"/>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F6D2C49-9F72-4099-9030-14381365E4B9}" type="slidenum">
              <a:rPr lang="en-US" altLang="en-US" sz="1200" smtClean="0">
                <a:solidFill>
                  <a:schemeClr val="bg1"/>
                </a:solidFill>
                <a:latin typeface="Arial" panose="020B0604020202020204" pitchFamily="34" charset="0"/>
                <a:ea typeface="ＭＳ Ｐゴシック" panose="020B0600070205080204" pitchFamily="34" charset="-128"/>
              </a:rPr>
              <a:pPr>
                <a:spcBef>
                  <a:spcPct val="0"/>
                </a:spcBef>
                <a:buFontTx/>
                <a:buNone/>
              </a:pPr>
              <a:t>5</a:t>
            </a:fld>
            <a:endParaRPr lang="en-US" altLang="en-US" sz="1200">
              <a:solidFill>
                <a:schemeClr val="bg1"/>
              </a:solidFill>
              <a:latin typeface="Arial" panose="020B0604020202020204" pitchFamily="34" charset="0"/>
              <a:ea typeface="ＭＳ Ｐゴシック" panose="020B0600070205080204" pitchFamily="34" charset="-128"/>
            </a:endParaRPr>
          </a:p>
        </p:txBody>
      </p:sp>
      <p:sp>
        <p:nvSpPr>
          <p:cNvPr id="18436" name="Footer Placeholder 4">
            <a:extLst>
              <a:ext uri="{FF2B5EF4-FFF2-40B4-BE49-F238E27FC236}">
                <a16:creationId xmlns:a16="http://schemas.microsoft.com/office/drawing/2014/main" id="{F76E3E65-3EAE-4DFF-9BD7-14724BD57D4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200">
                <a:solidFill>
                  <a:schemeClr val="bg1"/>
                </a:solidFill>
                <a:latin typeface="Arial" panose="020B0604020202020204" pitchFamily="34" charset="0"/>
                <a:ea typeface="ＭＳ Ｐゴシック" panose="020B0600070205080204" pitchFamily="34" charset="-128"/>
              </a:rPr>
              <a:t>HMC Math 178 Summer 2019</a:t>
            </a:r>
          </a:p>
        </p:txBody>
      </p:sp>
      <p:pic>
        <p:nvPicPr>
          <p:cNvPr id="2" name="Picture 1">
            <a:extLst>
              <a:ext uri="{FF2B5EF4-FFF2-40B4-BE49-F238E27FC236}">
                <a16:creationId xmlns:a16="http://schemas.microsoft.com/office/drawing/2014/main" id="{C75D44C8-F1A8-49AA-8FED-63013FE6C3F5}"/>
              </a:ext>
            </a:extLst>
          </p:cNvPr>
          <p:cNvPicPr>
            <a:picLocks noChangeAspect="1"/>
          </p:cNvPicPr>
          <p:nvPr/>
        </p:nvPicPr>
        <p:blipFill>
          <a:blip r:embed="rId2"/>
          <a:stretch>
            <a:fillRect/>
          </a:stretch>
        </p:blipFill>
        <p:spPr>
          <a:xfrm>
            <a:off x="3328978" y="3200400"/>
            <a:ext cx="2486043" cy="442916"/>
          </a:xfrm>
          <a:prstGeom prst="rect">
            <a:avLst/>
          </a:prstGeom>
        </p:spPr>
      </p:pic>
      <p:pic>
        <p:nvPicPr>
          <p:cNvPr id="3" name="Picture 2">
            <a:extLst>
              <a:ext uri="{FF2B5EF4-FFF2-40B4-BE49-F238E27FC236}">
                <a16:creationId xmlns:a16="http://schemas.microsoft.com/office/drawing/2014/main" id="{C6EBDC2C-57FF-4FDB-B7E3-42BBF59E3944}"/>
              </a:ext>
            </a:extLst>
          </p:cNvPr>
          <p:cNvPicPr>
            <a:picLocks noChangeAspect="1"/>
          </p:cNvPicPr>
          <p:nvPr/>
        </p:nvPicPr>
        <p:blipFill>
          <a:blip r:embed="rId3"/>
          <a:stretch>
            <a:fillRect/>
          </a:stretch>
        </p:blipFill>
        <p:spPr>
          <a:xfrm>
            <a:off x="3636162" y="4891084"/>
            <a:ext cx="1871676" cy="44291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E0F30758-CABB-47EF-B88F-E1E7D0BA7BF0}"/>
              </a:ext>
            </a:extLst>
          </p:cNvPr>
          <p:cNvSpPr>
            <a:spLocks noGrp="1"/>
          </p:cNvSpPr>
          <p:nvPr>
            <p:ph type="title"/>
          </p:nvPr>
        </p:nvSpPr>
        <p:spPr/>
        <p:txBody>
          <a:bodyPr/>
          <a:lstStyle/>
          <a:p>
            <a:r>
              <a:rPr lang="en-US" altLang="en-US" dirty="0"/>
              <a:t>IMU s</a:t>
            </a:r>
            <a:r>
              <a:rPr lang="en-US" dirty="0"/>
              <a:t>ensor errors</a:t>
            </a:r>
            <a:endParaRPr lang="en-US" altLang="en-US" dirty="0"/>
          </a:p>
        </p:txBody>
      </p:sp>
      <p:sp>
        <p:nvSpPr>
          <p:cNvPr id="19458" name="Content Placeholder 2">
            <a:extLst>
              <a:ext uri="{FF2B5EF4-FFF2-40B4-BE49-F238E27FC236}">
                <a16:creationId xmlns:a16="http://schemas.microsoft.com/office/drawing/2014/main" id="{80EF6471-2998-4978-BE01-4D22478C52BB}"/>
              </a:ext>
            </a:extLst>
          </p:cNvPr>
          <p:cNvSpPr>
            <a:spLocks noGrp="1"/>
          </p:cNvSpPr>
          <p:nvPr>
            <p:ph idx="1"/>
          </p:nvPr>
        </p:nvSpPr>
        <p:spPr/>
        <p:txBody>
          <a:bodyPr/>
          <a:lstStyle/>
          <a:p>
            <a:pPr marL="0" indent="0">
              <a:buNone/>
            </a:pPr>
            <a:r>
              <a:rPr lang="en-US" altLang="en-US" sz="1800" dirty="0"/>
              <a:t>Integration of the gyroscope measurements provides information about the orientation of the sensor. After subtraction of the earth's gravity, double integration of the accelerometer measurements provides information about the sensor's position. To be able to subtract the earth's gravity, the orientation of the sensor needs to be known. Hence, estimation of the sensor's position and orientation are inherently linked when it comes to inertial sensors</a:t>
            </a:r>
          </a:p>
          <a:p>
            <a:pPr marL="0" indent="0">
              <a:buNone/>
            </a:pPr>
            <a:endParaRPr lang="en-US" altLang="en-US" sz="1800" dirty="0"/>
          </a:p>
          <a:p>
            <a:pPr marL="0" indent="0">
              <a:buNone/>
            </a:pPr>
            <a:r>
              <a:rPr lang="en-US" altLang="en-US" sz="1800" dirty="0"/>
              <a:t>The process of integrating the measurements from inertial sensors to obtain position and orientation information, is called </a:t>
            </a:r>
            <a:r>
              <a:rPr lang="en-US" altLang="en-US" sz="1800" i="1" dirty="0" err="1"/>
              <a:t>deadreckoning</a:t>
            </a:r>
            <a:endParaRPr lang="en-US" altLang="en-US" sz="1800" i="1" dirty="0"/>
          </a:p>
          <a:p>
            <a:pPr marL="0" indent="0">
              <a:buNone/>
            </a:pPr>
            <a:endParaRPr lang="en-US" altLang="en-US" sz="1800" dirty="0"/>
          </a:p>
          <a:p>
            <a:pPr marL="0" indent="0">
              <a:buNone/>
            </a:pPr>
            <a:r>
              <a:rPr lang="en-US" altLang="en-US" sz="1800" dirty="0"/>
              <a:t>Inertial measurements are noisy and biased. Because of this, the integration steps from angular velocity to rotation and from acceleration to position introduce </a:t>
            </a:r>
            <a:r>
              <a:rPr lang="en-US" altLang="en-US" sz="1800" i="1" dirty="0"/>
              <a:t>integration drift</a:t>
            </a:r>
            <a:endParaRPr lang="en-US" altLang="en-US" sz="1800" dirty="0"/>
          </a:p>
          <a:p>
            <a:pPr marL="0" indent="0">
              <a:buFont typeface="Arial" panose="020B0604020202020204" pitchFamily="34" charset="0"/>
              <a:buNone/>
            </a:pPr>
            <a:endParaRPr lang="en-US" altLang="en-US" sz="1800" dirty="0"/>
          </a:p>
        </p:txBody>
      </p:sp>
      <p:sp>
        <p:nvSpPr>
          <p:cNvPr id="19459" name="Slide Number Placeholder 3">
            <a:extLst>
              <a:ext uri="{FF2B5EF4-FFF2-40B4-BE49-F238E27FC236}">
                <a16:creationId xmlns:a16="http://schemas.microsoft.com/office/drawing/2014/main" id="{3D69B465-33E0-43DA-893E-E45DA6A82F76}"/>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6A38683-801A-4A10-B69B-9DC353B6F398}" type="slidenum">
              <a:rPr lang="en-US" altLang="en-US" sz="1200" smtClean="0">
                <a:solidFill>
                  <a:schemeClr val="bg1"/>
                </a:solidFill>
                <a:latin typeface="Arial" panose="020B0604020202020204" pitchFamily="34" charset="0"/>
                <a:ea typeface="ＭＳ Ｐゴシック" panose="020B0600070205080204" pitchFamily="34" charset="-128"/>
              </a:rPr>
              <a:pPr>
                <a:spcBef>
                  <a:spcPct val="0"/>
                </a:spcBef>
                <a:buFontTx/>
                <a:buNone/>
              </a:pPr>
              <a:t>6</a:t>
            </a:fld>
            <a:endParaRPr lang="en-US" altLang="en-US" sz="1200">
              <a:solidFill>
                <a:schemeClr val="bg1"/>
              </a:solidFill>
              <a:latin typeface="Arial" panose="020B0604020202020204" pitchFamily="34" charset="0"/>
              <a:ea typeface="ＭＳ Ｐゴシック" panose="020B0600070205080204" pitchFamily="34" charset="-128"/>
            </a:endParaRPr>
          </a:p>
        </p:txBody>
      </p:sp>
      <p:sp>
        <p:nvSpPr>
          <p:cNvPr id="19460" name="Footer Placeholder 4">
            <a:extLst>
              <a:ext uri="{FF2B5EF4-FFF2-40B4-BE49-F238E27FC236}">
                <a16:creationId xmlns:a16="http://schemas.microsoft.com/office/drawing/2014/main" id="{8D22044E-4F20-4179-881C-3DCFF0205A6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200">
                <a:solidFill>
                  <a:schemeClr val="bg1"/>
                </a:solidFill>
                <a:latin typeface="Arial" panose="020B0604020202020204" pitchFamily="34" charset="0"/>
                <a:ea typeface="ＭＳ Ｐゴシック" panose="020B0600070205080204" pitchFamily="34" charset="-128"/>
              </a:rPr>
              <a:t>HMC Math 178 Summer 2019</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E0F30758-CABB-47EF-B88F-E1E7D0BA7BF0}"/>
              </a:ext>
            </a:extLst>
          </p:cNvPr>
          <p:cNvSpPr>
            <a:spLocks noGrp="1"/>
          </p:cNvSpPr>
          <p:nvPr>
            <p:ph type="title"/>
          </p:nvPr>
        </p:nvSpPr>
        <p:spPr/>
        <p:txBody>
          <a:bodyPr/>
          <a:lstStyle/>
          <a:p>
            <a:r>
              <a:rPr lang="en-US" altLang="en-US" dirty="0"/>
              <a:t>IMU s</a:t>
            </a:r>
            <a:r>
              <a:rPr lang="en-US" dirty="0"/>
              <a:t>ensor errors</a:t>
            </a:r>
            <a:endParaRPr lang="en-US" altLang="en-US" dirty="0"/>
          </a:p>
        </p:txBody>
      </p:sp>
      <p:sp>
        <p:nvSpPr>
          <p:cNvPr id="19458" name="Content Placeholder 2">
            <a:extLst>
              <a:ext uri="{FF2B5EF4-FFF2-40B4-BE49-F238E27FC236}">
                <a16:creationId xmlns:a16="http://schemas.microsoft.com/office/drawing/2014/main" id="{80EF6471-2998-4978-BE01-4D22478C52BB}"/>
              </a:ext>
            </a:extLst>
          </p:cNvPr>
          <p:cNvSpPr>
            <a:spLocks noGrp="1"/>
          </p:cNvSpPr>
          <p:nvPr>
            <p:ph idx="1"/>
          </p:nvPr>
        </p:nvSpPr>
        <p:spPr/>
        <p:txBody>
          <a:bodyPr/>
          <a:lstStyle/>
          <a:p>
            <a:pPr marL="0" indent="0">
              <a:buFont typeface="Arial" panose="020B0604020202020204" pitchFamily="34" charset="0"/>
              <a:buNone/>
            </a:pPr>
            <a:endParaRPr lang="en-US" altLang="en-US" sz="1800" dirty="0"/>
          </a:p>
          <a:p>
            <a:pPr marL="0" indent="0">
              <a:buFont typeface="Arial" panose="020B0604020202020204" pitchFamily="34" charset="0"/>
              <a:buNone/>
            </a:pPr>
            <a:endParaRPr lang="en-US" altLang="en-US" sz="1800" dirty="0"/>
          </a:p>
          <a:p>
            <a:pPr marL="0" indent="0">
              <a:buFont typeface="Arial" panose="020B0604020202020204" pitchFamily="34" charset="0"/>
              <a:buNone/>
            </a:pPr>
            <a:endParaRPr lang="en-US" altLang="en-US" sz="1800" dirty="0"/>
          </a:p>
          <a:p>
            <a:pPr marL="0" indent="0">
              <a:buFont typeface="Arial" panose="020B0604020202020204" pitchFamily="34" charset="0"/>
              <a:buNone/>
            </a:pPr>
            <a:endParaRPr lang="en-US" altLang="en-US" sz="1800" dirty="0"/>
          </a:p>
        </p:txBody>
      </p:sp>
      <p:sp>
        <p:nvSpPr>
          <p:cNvPr id="19459" name="Slide Number Placeholder 3">
            <a:extLst>
              <a:ext uri="{FF2B5EF4-FFF2-40B4-BE49-F238E27FC236}">
                <a16:creationId xmlns:a16="http://schemas.microsoft.com/office/drawing/2014/main" id="{3D69B465-33E0-43DA-893E-E45DA6A82F76}"/>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6A38683-801A-4A10-B69B-9DC353B6F398}" type="slidenum">
              <a:rPr lang="en-US" altLang="en-US" sz="1200" smtClean="0">
                <a:solidFill>
                  <a:schemeClr val="bg1"/>
                </a:solidFill>
                <a:latin typeface="Arial" panose="020B0604020202020204" pitchFamily="34" charset="0"/>
                <a:ea typeface="ＭＳ Ｐゴシック" panose="020B0600070205080204" pitchFamily="34" charset="-128"/>
              </a:rPr>
              <a:pPr>
                <a:spcBef>
                  <a:spcPct val="0"/>
                </a:spcBef>
                <a:buFontTx/>
                <a:buNone/>
              </a:pPr>
              <a:t>7</a:t>
            </a:fld>
            <a:endParaRPr lang="en-US" altLang="en-US" sz="1200">
              <a:solidFill>
                <a:schemeClr val="bg1"/>
              </a:solidFill>
              <a:latin typeface="Arial" panose="020B0604020202020204" pitchFamily="34" charset="0"/>
              <a:ea typeface="ＭＳ Ｐゴシック" panose="020B0600070205080204" pitchFamily="34" charset="-128"/>
            </a:endParaRPr>
          </a:p>
        </p:txBody>
      </p:sp>
      <p:sp>
        <p:nvSpPr>
          <p:cNvPr id="19460" name="Footer Placeholder 4">
            <a:extLst>
              <a:ext uri="{FF2B5EF4-FFF2-40B4-BE49-F238E27FC236}">
                <a16:creationId xmlns:a16="http://schemas.microsoft.com/office/drawing/2014/main" id="{8D22044E-4F20-4179-881C-3DCFF0205A6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200">
                <a:solidFill>
                  <a:schemeClr val="bg1"/>
                </a:solidFill>
                <a:latin typeface="Arial" panose="020B0604020202020204" pitchFamily="34" charset="0"/>
                <a:ea typeface="ＭＳ Ｐゴシック" panose="020B0600070205080204" pitchFamily="34" charset="-128"/>
              </a:rPr>
              <a:t>HMC Math 178 Summer 2019</a:t>
            </a:r>
          </a:p>
        </p:txBody>
      </p:sp>
      <p:pic>
        <p:nvPicPr>
          <p:cNvPr id="2" name="Picture 1">
            <a:extLst>
              <a:ext uri="{FF2B5EF4-FFF2-40B4-BE49-F238E27FC236}">
                <a16:creationId xmlns:a16="http://schemas.microsoft.com/office/drawing/2014/main" id="{5F277DCA-73DF-43CF-9141-8D478F4FBFCB}"/>
              </a:ext>
            </a:extLst>
          </p:cNvPr>
          <p:cNvPicPr>
            <a:picLocks noChangeAspect="1"/>
          </p:cNvPicPr>
          <p:nvPr/>
        </p:nvPicPr>
        <p:blipFill>
          <a:blip r:embed="rId2"/>
          <a:stretch>
            <a:fillRect/>
          </a:stretch>
        </p:blipFill>
        <p:spPr>
          <a:xfrm>
            <a:off x="2057400" y="1621679"/>
            <a:ext cx="4850627" cy="4474321"/>
          </a:xfrm>
          <a:prstGeom prst="rect">
            <a:avLst/>
          </a:prstGeom>
        </p:spPr>
      </p:pic>
    </p:spTree>
    <p:extLst>
      <p:ext uri="{BB962C8B-B14F-4D97-AF65-F5344CB8AC3E}">
        <p14:creationId xmlns:p14="http://schemas.microsoft.com/office/powerpoint/2010/main" val="1242275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E0F30758-CABB-47EF-B88F-E1E7D0BA7BF0}"/>
              </a:ext>
            </a:extLst>
          </p:cNvPr>
          <p:cNvSpPr>
            <a:spLocks noGrp="1"/>
          </p:cNvSpPr>
          <p:nvPr>
            <p:ph type="title"/>
          </p:nvPr>
        </p:nvSpPr>
        <p:spPr/>
        <p:txBody>
          <a:bodyPr/>
          <a:lstStyle/>
          <a:p>
            <a:r>
              <a:rPr lang="en-US" altLang="en-US" dirty="0"/>
              <a:t>Orientation – Euler angles</a:t>
            </a:r>
          </a:p>
        </p:txBody>
      </p:sp>
      <p:sp>
        <p:nvSpPr>
          <p:cNvPr id="19458" name="Content Placeholder 2">
            <a:extLst>
              <a:ext uri="{FF2B5EF4-FFF2-40B4-BE49-F238E27FC236}">
                <a16:creationId xmlns:a16="http://schemas.microsoft.com/office/drawing/2014/main" id="{80EF6471-2998-4978-BE01-4D22478C52BB}"/>
              </a:ext>
            </a:extLst>
          </p:cNvPr>
          <p:cNvSpPr>
            <a:spLocks noGrp="1"/>
          </p:cNvSpPr>
          <p:nvPr>
            <p:ph idx="1"/>
          </p:nvPr>
        </p:nvSpPr>
        <p:spPr/>
        <p:txBody>
          <a:bodyPr/>
          <a:lstStyle/>
          <a:p>
            <a:pPr marL="0" indent="0">
              <a:buNone/>
            </a:pPr>
            <a:endParaRPr lang="en-US" altLang="en-US" sz="1800" dirty="0"/>
          </a:p>
          <a:p>
            <a:pPr marL="0" indent="0">
              <a:buFont typeface="Arial" panose="020B0604020202020204" pitchFamily="34" charset="0"/>
              <a:buNone/>
            </a:pPr>
            <a:endParaRPr lang="en-US" altLang="en-US" sz="1800" dirty="0"/>
          </a:p>
        </p:txBody>
      </p:sp>
      <p:sp>
        <p:nvSpPr>
          <p:cNvPr id="19459" name="Slide Number Placeholder 3">
            <a:extLst>
              <a:ext uri="{FF2B5EF4-FFF2-40B4-BE49-F238E27FC236}">
                <a16:creationId xmlns:a16="http://schemas.microsoft.com/office/drawing/2014/main" id="{3D69B465-33E0-43DA-893E-E45DA6A82F76}"/>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6A38683-801A-4A10-B69B-9DC353B6F398}" type="slidenum">
              <a:rPr lang="en-US" altLang="en-US" sz="1200" smtClean="0">
                <a:solidFill>
                  <a:schemeClr val="bg1"/>
                </a:solidFill>
                <a:latin typeface="Arial" panose="020B0604020202020204" pitchFamily="34" charset="0"/>
                <a:ea typeface="ＭＳ Ｐゴシック" panose="020B0600070205080204" pitchFamily="34" charset="-128"/>
              </a:rPr>
              <a:pPr>
                <a:spcBef>
                  <a:spcPct val="0"/>
                </a:spcBef>
                <a:buFontTx/>
                <a:buNone/>
              </a:pPr>
              <a:t>8</a:t>
            </a:fld>
            <a:endParaRPr lang="en-US" altLang="en-US" sz="1200">
              <a:solidFill>
                <a:schemeClr val="bg1"/>
              </a:solidFill>
              <a:latin typeface="Arial" panose="020B0604020202020204" pitchFamily="34" charset="0"/>
              <a:ea typeface="ＭＳ Ｐゴシック" panose="020B0600070205080204" pitchFamily="34" charset="-128"/>
            </a:endParaRPr>
          </a:p>
        </p:txBody>
      </p:sp>
      <p:sp>
        <p:nvSpPr>
          <p:cNvPr id="19460" name="Footer Placeholder 4">
            <a:extLst>
              <a:ext uri="{FF2B5EF4-FFF2-40B4-BE49-F238E27FC236}">
                <a16:creationId xmlns:a16="http://schemas.microsoft.com/office/drawing/2014/main" id="{8D22044E-4F20-4179-881C-3DCFF0205A6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200">
                <a:solidFill>
                  <a:schemeClr val="bg1"/>
                </a:solidFill>
                <a:latin typeface="Arial" panose="020B0604020202020204" pitchFamily="34" charset="0"/>
                <a:ea typeface="ＭＳ Ｐゴシック" panose="020B0600070205080204" pitchFamily="34" charset="-128"/>
              </a:rPr>
              <a:t>HMC Math 178 Summer 2019</a:t>
            </a:r>
          </a:p>
        </p:txBody>
      </p:sp>
      <p:pic>
        <p:nvPicPr>
          <p:cNvPr id="2" name="Picture 1">
            <a:extLst>
              <a:ext uri="{FF2B5EF4-FFF2-40B4-BE49-F238E27FC236}">
                <a16:creationId xmlns:a16="http://schemas.microsoft.com/office/drawing/2014/main" id="{A8308125-852F-4C45-9604-6C0BDA7E5EF8}"/>
              </a:ext>
            </a:extLst>
          </p:cNvPr>
          <p:cNvPicPr>
            <a:picLocks noChangeAspect="1"/>
          </p:cNvPicPr>
          <p:nvPr/>
        </p:nvPicPr>
        <p:blipFill>
          <a:blip r:embed="rId2"/>
          <a:stretch>
            <a:fillRect/>
          </a:stretch>
        </p:blipFill>
        <p:spPr>
          <a:xfrm>
            <a:off x="3049696" y="1799818"/>
            <a:ext cx="3044607" cy="4126726"/>
          </a:xfrm>
          <a:prstGeom prst="rect">
            <a:avLst/>
          </a:prstGeom>
        </p:spPr>
      </p:pic>
    </p:spTree>
    <p:extLst>
      <p:ext uri="{BB962C8B-B14F-4D97-AF65-F5344CB8AC3E}">
        <p14:creationId xmlns:p14="http://schemas.microsoft.com/office/powerpoint/2010/main" val="3837255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E0F30758-CABB-47EF-B88F-E1E7D0BA7BF0}"/>
              </a:ext>
            </a:extLst>
          </p:cNvPr>
          <p:cNvSpPr>
            <a:spLocks noGrp="1"/>
          </p:cNvSpPr>
          <p:nvPr>
            <p:ph type="title"/>
          </p:nvPr>
        </p:nvSpPr>
        <p:spPr/>
        <p:txBody>
          <a:bodyPr/>
          <a:lstStyle/>
          <a:p>
            <a:r>
              <a:rPr lang="en-US" altLang="en-US" dirty="0"/>
              <a:t>Orientation – frame rotation</a:t>
            </a:r>
          </a:p>
        </p:txBody>
      </p:sp>
      <p:sp>
        <p:nvSpPr>
          <p:cNvPr id="19458" name="Content Placeholder 2">
            <a:extLst>
              <a:ext uri="{FF2B5EF4-FFF2-40B4-BE49-F238E27FC236}">
                <a16:creationId xmlns:a16="http://schemas.microsoft.com/office/drawing/2014/main" id="{80EF6471-2998-4978-BE01-4D22478C52BB}"/>
              </a:ext>
            </a:extLst>
          </p:cNvPr>
          <p:cNvSpPr>
            <a:spLocks noGrp="1"/>
          </p:cNvSpPr>
          <p:nvPr>
            <p:ph idx="1"/>
          </p:nvPr>
        </p:nvSpPr>
        <p:spPr/>
        <p:txBody>
          <a:bodyPr/>
          <a:lstStyle/>
          <a:p>
            <a:pPr marL="0" indent="0">
              <a:buFont typeface="Arial" panose="020B0604020202020204" pitchFamily="34" charset="0"/>
              <a:buNone/>
            </a:pPr>
            <a:endParaRPr lang="en-US" altLang="en-US" sz="1800" dirty="0"/>
          </a:p>
        </p:txBody>
      </p:sp>
      <p:sp>
        <p:nvSpPr>
          <p:cNvPr id="19459" name="Slide Number Placeholder 3">
            <a:extLst>
              <a:ext uri="{FF2B5EF4-FFF2-40B4-BE49-F238E27FC236}">
                <a16:creationId xmlns:a16="http://schemas.microsoft.com/office/drawing/2014/main" id="{3D69B465-33E0-43DA-893E-E45DA6A82F76}"/>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6A38683-801A-4A10-B69B-9DC353B6F398}" type="slidenum">
              <a:rPr lang="en-US" altLang="en-US" sz="1200" smtClean="0">
                <a:solidFill>
                  <a:schemeClr val="bg1"/>
                </a:solidFill>
                <a:latin typeface="Arial" panose="020B0604020202020204" pitchFamily="34" charset="0"/>
                <a:ea typeface="ＭＳ Ｐゴシック" panose="020B0600070205080204" pitchFamily="34" charset="-128"/>
              </a:rPr>
              <a:pPr>
                <a:spcBef>
                  <a:spcPct val="0"/>
                </a:spcBef>
                <a:buFontTx/>
                <a:buNone/>
              </a:pPr>
              <a:t>9</a:t>
            </a:fld>
            <a:endParaRPr lang="en-US" altLang="en-US" sz="1200">
              <a:solidFill>
                <a:schemeClr val="bg1"/>
              </a:solidFill>
              <a:latin typeface="Arial" panose="020B0604020202020204" pitchFamily="34" charset="0"/>
              <a:ea typeface="ＭＳ Ｐゴシック" panose="020B0600070205080204" pitchFamily="34" charset="-128"/>
            </a:endParaRPr>
          </a:p>
        </p:txBody>
      </p:sp>
      <p:sp>
        <p:nvSpPr>
          <p:cNvPr id="19460" name="Footer Placeholder 4">
            <a:extLst>
              <a:ext uri="{FF2B5EF4-FFF2-40B4-BE49-F238E27FC236}">
                <a16:creationId xmlns:a16="http://schemas.microsoft.com/office/drawing/2014/main" id="{8D22044E-4F20-4179-881C-3DCFF0205A6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200">
                <a:solidFill>
                  <a:schemeClr val="bg1"/>
                </a:solidFill>
                <a:latin typeface="Arial" panose="020B0604020202020204" pitchFamily="34" charset="0"/>
                <a:ea typeface="ＭＳ Ｐゴシック" panose="020B0600070205080204" pitchFamily="34" charset="-128"/>
              </a:rPr>
              <a:t>HMC Math 178 Summer 2019</a:t>
            </a:r>
          </a:p>
        </p:txBody>
      </p:sp>
      <p:pic>
        <p:nvPicPr>
          <p:cNvPr id="2" name="Picture 1">
            <a:extLst>
              <a:ext uri="{FF2B5EF4-FFF2-40B4-BE49-F238E27FC236}">
                <a16:creationId xmlns:a16="http://schemas.microsoft.com/office/drawing/2014/main" id="{2ED532A1-FD69-4D13-A47D-4E7C3688AC1E}"/>
              </a:ext>
            </a:extLst>
          </p:cNvPr>
          <p:cNvPicPr>
            <a:picLocks noChangeAspect="1"/>
          </p:cNvPicPr>
          <p:nvPr/>
        </p:nvPicPr>
        <p:blipFill>
          <a:blip r:embed="rId2"/>
          <a:stretch>
            <a:fillRect/>
          </a:stretch>
        </p:blipFill>
        <p:spPr>
          <a:xfrm>
            <a:off x="304800" y="1600200"/>
            <a:ext cx="8534400" cy="4516897"/>
          </a:xfrm>
          <a:prstGeom prst="rect">
            <a:avLst/>
          </a:prstGeom>
        </p:spPr>
      </p:pic>
    </p:spTree>
    <p:extLst>
      <p:ext uri="{BB962C8B-B14F-4D97-AF65-F5344CB8AC3E}">
        <p14:creationId xmlns:p14="http://schemas.microsoft.com/office/powerpoint/2010/main" val="3093532355"/>
      </p:ext>
    </p:extLst>
  </p:cSld>
  <p:clrMapOvr>
    <a:masterClrMapping/>
  </p:clrMapOvr>
</p:sld>
</file>

<file path=ppt/theme/theme1.xml><?xml version="1.0" encoding="utf-8"?>
<a:theme xmlns:a="http://schemas.openxmlformats.org/drawingml/2006/main" name="sbtheme_b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btheme_bs" id="{7E8484A8-564D-4534-B316-62ABFADDF175}" vid="{FC71765E-E7F4-42E9-9F97-29242D8A49C1}"/>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sbtheme_bs</Template>
  <TotalTime>8111</TotalTime>
  <Words>1121</Words>
  <Application>Microsoft Office PowerPoint</Application>
  <PresentationFormat>On-screen Show (4:3)</PresentationFormat>
  <Paragraphs>206</Paragraphs>
  <Slides>32</Slides>
  <Notes>2</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ArialMT</vt:lpstr>
      <vt:lpstr>Calibri</vt:lpstr>
      <vt:lpstr>sbtheme_bs</vt:lpstr>
      <vt:lpstr>Class Project Using Inertial Sensors for Position and Orientation Estimation – HMOG Cell Phone Data</vt:lpstr>
      <vt:lpstr>Topics</vt:lpstr>
      <vt:lpstr>Coordinate frames - navigation frame n, body frame b</vt:lpstr>
      <vt:lpstr>Coordinate frames – rotation matrix</vt:lpstr>
      <vt:lpstr>IMU sensor measurements</vt:lpstr>
      <vt:lpstr>IMU sensor errors</vt:lpstr>
      <vt:lpstr>IMU sensor errors</vt:lpstr>
      <vt:lpstr>Orientation – Euler angles</vt:lpstr>
      <vt:lpstr>Orientation – frame rotation</vt:lpstr>
      <vt:lpstr>Orientation – rotation matrix</vt:lpstr>
      <vt:lpstr>Orientation – quaternions</vt:lpstr>
      <vt:lpstr>Kalman filter</vt:lpstr>
      <vt:lpstr>Kalman filter – state observers</vt:lpstr>
      <vt:lpstr>Kalman filter – state observers</vt:lpstr>
      <vt:lpstr>Kalman filter – optimal state estimator</vt:lpstr>
      <vt:lpstr>Kalman filter – optimal state estimator</vt:lpstr>
      <vt:lpstr>Kalman filter – optimal state estimator algorithm</vt:lpstr>
      <vt:lpstr>Probabilistic models – measurement</vt:lpstr>
      <vt:lpstr>Probabilistic models – smoothing vs filtering</vt:lpstr>
      <vt:lpstr>Probabilistic models – estimation</vt:lpstr>
      <vt:lpstr>Gauss-Newton optimization</vt:lpstr>
      <vt:lpstr>Gauss-Newton optimization</vt:lpstr>
      <vt:lpstr>Gauss-Newton optimization</vt:lpstr>
      <vt:lpstr>Gauss-Newton optimization</vt:lpstr>
      <vt:lpstr>Algorithm 1 - Smoothing estimates of the orientation using optimization</vt:lpstr>
      <vt:lpstr>Algorithm 3 - Extended Kalman Filtering</vt:lpstr>
      <vt:lpstr>Algorithm 3 - Extended Kalman Filtering</vt:lpstr>
      <vt:lpstr>Orientation estimation results using reference data – EKF algorithm</vt:lpstr>
      <vt:lpstr>Orientation estimation results using HMOG  data – EKF algorithm</vt:lpstr>
      <vt:lpstr>Orientation estimation results using HMOG  data – EKF algorithm</vt:lpstr>
      <vt:lpstr>Orientation estimation results using HMOG  data – EKF algorithm</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John J. Kath</cp:lastModifiedBy>
  <cp:revision>303</cp:revision>
  <cp:lastPrinted>2018-11-27T07:58:09Z</cp:lastPrinted>
  <dcterms:created xsi:type="dcterms:W3CDTF">1601-01-01T00:00:00Z</dcterms:created>
  <dcterms:modified xsi:type="dcterms:W3CDTF">2019-07-01T05:20:00Z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